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</p:sldMasterIdLst>
  <p:notesMasterIdLst>
    <p:notesMasterId r:id="rId4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110" d="100"/>
          <a:sy n="110" d="100"/>
        </p:scale>
        <p:origin x="-952" y="-80"/>
      </p:cViewPr>
      <p:guideLst>
        <p:guide orient="horz" pos="1765"/>
        <p:guide pos="28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3097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45794" y="586509"/>
            <a:ext cx="5530200" cy="2932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22118" y="3714557"/>
            <a:ext cx="4977000" cy="3518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2475" tIns="92475" rIns="92475" bIns="9247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2475" tIns="92475" rIns="92475" bIns="92475" anchor="t" anchorCtr="0"/>
          <a:lstStyle>
            <a:lvl1pPr algn="ctr" rtl="0">
              <a:spcBef>
                <a:spcPts val="40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2475" tIns="92475" rIns="92475" bIns="92475" anchor="b" anchorCtr="0"/>
          <a:lstStyle>
            <a:lvl1pPr algn="ctr" rtl="0">
              <a:spcBef>
                <a:spcPts val="0"/>
              </a:spcBef>
              <a:buSzPct val="100000"/>
              <a:defRPr sz="4900"/>
            </a:lvl1pPr>
            <a:lvl2pPr algn="ctr" rtl="0">
              <a:spcBef>
                <a:spcPts val="0"/>
              </a:spcBef>
              <a:buSzPct val="100000"/>
              <a:defRPr sz="4900"/>
            </a:lvl2pPr>
            <a:lvl3pPr algn="ctr" rtl="0">
              <a:spcBef>
                <a:spcPts val="0"/>
              </a:spcBef>
              <a:buSzPct val="100000"/>
              <a:defRPr sz="4900"/>
            </a:lvl3pPr>
            <a:lvl4pPr algn="ctr" rtl="0">
              <a:spcBef>
                <a:spcPts val="0"/>
              </a:spcBef>
              <a:buSzPct val="100000"/>
              <a:defRPr sz="4900"/>
            </a:lvl4pPr>
            <a:lvl5pPr algn="ctr" rtl="0">
              <a:spcBef>
                <a:spcPts val="0"/>
              </a:spcBef>
              <a:buSzPct val="100000"/>
              <a:defRPr sz="4900"/>
            </a:lvl5pPr>
            <a:lvl6pPr algn="ctr" rtl="0">
              <a:spcBef>
                <a:spcPts val="0"/>
              </a:spcBef>
              <a:buSzPct val="100000"/>
              <a:defRPr sz="4900"/>
            </a:lvl6pPr>
            <a:lvl7pPr algn="ctr" rtl="0">
              <a:spcBef>
                <a:spcPts val="0"/>
              </a:spcBef>
              <a:buSzPct val="100000"/>
              <a:defRPr sz="4900"/>
            </a:lvl7pPr>
            <a:lvl8pPr algn="ctr" rtl="0">
              <a:spcBef>
                <a:spcPts val="0"/>
              </a:spcBef>
              <a:buSzPct val="100000"/>
              <a:defRPr sz="4900"/>
            </a:lvl8pPr>
            <a:lvl9pPr algn="ctr" rtl="0">
              <a:spcBef>
                <a:spcPts val="0"/>
              </a:spcBef>
              <a:buSzPct val="100000"/>
              <a:defRPr sz="49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2475" tIns="92475" rIns="92475" bIns="92475" anchor="t" anchorCtr="0"/>
          <a:lstStyle>
            <a:lvl1pPr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2475" tIns="92475" rIns="92475" bIns="9247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2475" tIns="92475" rIns="92475" bIns="924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2475" tIns="92475" rIns="92475" bIns="9247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2475" tIns="92475" rIns="92475" bIns="924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2475" tIns="92475" rIns="92475" bIns="9247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2475" tIns="92475" rIns="92475" bIns="92475" anchor="b" anchorCtr="0"/>
          <a:lstStyle>
            <a:lvl1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 b="1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 b="1">
                <a:solidFill>
                  <a:schemeClr val="dk1"/>
                </a:solidFill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 b="1">
                <a:solidFill>
                  <a:schemeClr val="dk1"/>
                </a:solidFill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 b="1"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 b="1">
                <a:solidFill>
                  <a:schemeClr val="dk1"/>
                </a:solidFill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 b="1">
                <a:solidFill>
                  <a:schemeClr val="dk1"/>
                </a:solidFill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 b="1">
                <a:solidFill>
                  <a:schemeClr val="dk1"/>
                </a:solidFill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 b="1">
                <a:solidFill>
                  <a:schemeClr val="dk1"/>
                </a:solidFill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2475" tIns="92475" rIns="92475" bIns="92475" anchor="t" anchorCtr="0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rtl="0">
              <a:spcBef>
                <a:spcPts val="50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rtl="0">
              <a:spcBef>
                <a:spcPts val="50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rtl="0">
              <a:spcBef>
                <a:spcPts val="40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rtl="0">
              <a:spcBef>
                <a:spcPts val="40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rtl="0">
              <a:spcBef>
                <a:spcPts val="40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rtl="0">
              <a:spcBef>
                <a:spcPts val="40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rtl="0">
              <a:spcBef>
                <a:spcPts val="40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rtl="0">
              <a:spcBef>
                <a:spcPts val="40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jpg"/><Relationship Id="rId5" Type="http://schemas.openxmlformats.org/officeDocument/2006/relationships/image" Target="../media/image41.png"/><Relationship Id="rId6" Type="http://schemas.openxmlformats.org/officeDocument/2006/relationships/image" Target="../media/image42.jp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5" Type="http://schemas.openxmlformats.org/officeDocument/2006/relationships/image" Target="../media/image46.jpg"/><Relationship Id="rId6" Type="http://schemas.openxmlformats.org/officeDocument/2006/relationships/image" Target="../media/image47.jpg"/><Relationship Id="rId7" Type="http://schemas.openxmlformats.org/officeDocument/2006/relationships/image" Target="../media/image48.jpg"/><Relationship Id="rId8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4" Type="http://schemas.openxmlformats.org/officeDocument/2006/relationships/image" Target="../media/image51.png"/><Relationship Id="rId5" Type="http://schemas.openxmlformats.org/officeDocument/2006/relationships/image" Target="../media/image52.jpg"/><Relationship Id="rId6" Type="http://schemas.openxmlformats.org/officeDocument/2006/relationships/image" Target="../media/image53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4" Type="http://schemas.openxmlformats.org/officeDocument/2006/relationships/image" Target="../media/image55.png"/><Relationship Id="rId5" Type="http://schemas.openxmlformats.org/officeDocument/2006/relationships/image" Target="../media/image56.jpg"/><Relationship Id="rId6" Type="http://schemas.openxmlformats.org/officeDocument/2006/relationships/image" Target="../media/image57.jpg"/><Relationship Id="rId7" Type="http://schemas.openxmlformats.org/officeDocument/2006/relationships/image" Target="../media/image58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4" Type="http://schemas.openxmlformats.org/officeDocument/2006/relationships/image" Target="../media/image60.jpg"/><Relationship Id="rId5" Type="http://schemas.openxmlformats.org/officeDocument/2006/relationships/image" Target="../media/image61.png"/><Relationship Id="rId6" Type="http://schemas.openxmlformats.org/officeDocument/2006/relationships/image" Target="../media/image62.jpg"/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4" Type="http://schemas.openxmlformats.org/officeDocument/2006/relationships/image" Target="../media/image65.jp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4" Type="http://schemas.openxmlformats.org/officeDocument/2006/relationships/image" Target="../media/image69.png"/><Relationship Id="rId5" Type="http://schemas.openxmlformats.org/officeDocument/2006/relationships/image" Target="../media/image70.jpg"/><Relationship Id="rId6" Type="http://schemas.openxmlformats.org/officeDocument/2006/relationships/image" Target="../media/image71.png"/><Relationship Id="rId7" Type="http://schemas.openxmlformats.org/officeDocument/2006/relationships/image" Target="../media/image72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4" Type="http://schemas.openxmlformats.org/officeDocument/2006/relationships/image" Target="../media/image74.jpg"/><Relationship Id="rId5" Type="http://schemas.openxmlformats.org/officeDocument/2006/relationships/image" Target="../media/image75.png"/><Relationship Id="rId6" Type="http://schemas.openxmlformats.org/officeDocument/2006/relationships/image" Target="../media/image76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4" Type="http://schemas.openxmlformats.org/officeDocument/2006/relationships/image" Target="../media/image78.jpg"/><Relationship Id="rId5" Type="http://schemas.openxmlformats.org/officeDocument/2006/relationships/image" Target="../media/image79.png"/><Relationship Id="rId6" Type="http://schemas.openxmlformats.org/officeDocument/2006/relationships/image" Target="../media/image80.jpg"/><Relationship Id="rId7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4" Type="http://schemas.openxmlformats.org/officeDocument/2006/relationships/image" Target="../media/image83.jpg"/><Relationship Id="rId5" Type="http://schemas.openxmlformats.org/officeDocument/2006/relationships/image" Target="../media/image84.jpg"/><Relationship Id="rId6" Type="http://schemas.openxmlformats.org/officeDocument/2006/relationships/image" Target="../media/image85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4" Type="http://schemas.openxmlformats.org/officeDocument/2006/relationships/image" Target="../media/image78.jpg"/><Relationship Id="rId5" Type="http://schemas.openxmlformats.org/officeDocument/2006/relationships/image" Target="../media/image80.jp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4" Type="http://schemas.openxmlformats.org/officeDocument/2006/relationships/image" Target="../media/image78.jpg"/><Relationship Id="rId5" Type="http://schemas.openxmlformats.org/officeDocument/2006/relationships/image" Target="../media/image80.jp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4" Type="http://schemas.openxmlformats.org/officeDocument/2006/relationships/image" Target="../media/image78.jpg"/><Relationship Id="rId5" Type="http://schemas.openxmlformats.org/officeDocument/2006/relationships/image" Target="../media/image80.jp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4" Type="http://schemas.openxmlformats.org/officeDocument/2006/relationships/image" Target="../media/image78.jpg"/><Relationship Id="rId5" Type="http://schemas.openxmlformats.org/officeDocument/2006/relationships/image" Target="../media/image80.jp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4" Type="http://schemas.openxmlformats.org/officeDocument/2006/relationships/image" Target="../media/image78.jpg"/><Relationship Id="rId5" Type="http://schemas.openxmlformats.org/officeDocument/2006/relationships/image" Target="../media/image80.jp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4" Type="http://schemas.openxmlformats.org/officeDocument/2006/relationships/image" Target="../media/image78.jpg"/><Relationship Id="rId5" Type="http://schemas.openxmlformats.org/officeDocument/2006/relationships/image" Target="../media/image80.jp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4" Type="http://schemas.openxmlformats.org/officeDocument/2006/relationships/image" Target="../media/image78.jpg"/><Relationship Id="rId5" Type="http://schemas.openxmlformats.org/officeDocument/2006/relationships/image" Target="../media/image80.jp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4" Type="http://schemas.openxmlformats.org/officeDocument/2006/relationships/image" Target="../media/image78.jpg"/><Relationship Id="rId5" Type="http://schemas.openxmlformats.org/officeDocument/2006/relationships/image" Target="../media/image80.jp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4" Type="http://schemas.openxmlformats.org/officeDocument/2006/relationships/image" Target="../media/image78.jpg"/><Relationship Id="rId5" Type="http://schemas.openxmlformats.org/officeDocument/2006/relationships/image" Target="../media/image80.jp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4" Type="http://schemas.openxmlformats.org/officeDocument/2006/relationships/image" Target="../media/image78.jpg"/><Relationship Id="rId5" Type="http://schemas.openxmlformats.org/officeDocument/2006/relationships/image" Target="../media/image80.jp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6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4" Type="http://schemas.openxmlformats.org/officeDocument/2006/relationships/image" Target="../media/image78.jpg"/><Relationship Id="rId5" Type="http://schemas.openxmlformats.org/officeDocument/2006/relationships/image" Target="../media/image80.jp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4" Type="http://schemas.openxmlformats.org/officeDocument/2006/relationships/image" Target="../media/image78.jpg"/><Relationship Id="rId5" Type="http://schemas.openxmlformats.org/officeDocument/2006/relationships/image" Target="../media/image80.jp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4" Type="http://schemas.openxmlformats.org/officeDocument/2006/relationships/image" Target="../media/image78.jpg"/><Relationship Id="rId5" Type="http://schemas.openxmlformats.org/officeDocument/2006/relationships/image" Target="../media/image80.jp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4" Type="http://schemas.openxmlformats.org/officeDocument/2006/relationships/image" Target="../media/image78.jpg"/><Relationship Id="rId5" Type="http://schemas.openxmlformats.org/officeDocument/2006/relationships/image" Target="../media/image80.jp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4" Type="http://schemas.openxmlformats.org/officeDocument/2006/relationships/image" Target="../media/image78.jpg"/><Relationship Id="rId5" Type="http://schemas.openxmlformats.org/officeDocument/2006/relationships/image" Target="../media/image80.jp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4" Type="http://schemas.openxmlformats.org/officeDocument/2006/relationships/image" Target="../media/image78.jpg"/><Relationship Id="rId5" Type="http://schemas.openxmlformats.org/officeDocument/2006/relationships/image" Target="../media/image80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4" Type="http://schemas.openxmlformats.org/officeDocument/2006/relationships/image" Target="../media/image78.jpg"/><Relationship Id="rId5" Type="http://schemas.openxmlformats.org/officeDocument/2006/relationships/image" Target="../media/image80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4" Type="http://schemas.openxmlformats.org/officeDocument/2006/relationships/image" Target="../media/image78.jpg"/><Relationship Id="rId5" Type="http://schemas.openxmlformats.org/officeDocument/2006/relationships/image" Target="../media/image80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6" Type="http://schemas.openxmlformats.org/officeDocument/2006/relationships/image" Target="../media/image16.jp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png"/><Relationship Id="rId6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32.png"/><Relationship Id="rId6" Type="http://schemas.openxmlformats.org/officeDocument/2006/relationships/image" Target="../media/image33.jp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8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hape 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2142" y="971908"/>
            <a:ext cx="2417255" cy="241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600" y="971837"/>
            <a:ext cx="2417255" cy="241725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/>
          <p:nvPr/>
        </p:nvSpPr>
        <p:spPr>
          <a:xfrm>
            <a:off x="654825" y="1816600"/>
            <a:ext cx="1351799" cy="8447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44" name="Shape 44"/>
          <p:cNvPicPr preferRelativeResize="0"/>
          <p:nvPr/>
        </p:nvPicPr>
        <p:blipFill rotWithShape="1">
          <a:blip r:embed="rId4">
            <a:alphaModFix/>
          </a:blip>
          <a:srcRect l="15750" t="39678" r="56557" b="40355"/>
          <a:stretch/>
        </p:blipFill>
        <p:spPr>
          <a:xfrm>
            <a:off x="706225" y="1855150"/>
            <a:ext cx="1300399" cy="740374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45"/>
          <p:cNvSpPr txBox="1"/>
          <p:nvPr/>
        </p:nvSpPr>
        <p:spPr>
          <a:xfrm>
            <a:off x="4930475" y="2980200"/>
            <a:ext cx="3573900" cy="41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46" name="Shape 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255" y="1026783"/>
            <a:ext cx="2417255" cy="241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/>
          <p:cNvPicPr preferRelativeResize="0"/>
          <p:nvPr/>
        </p:nvPicPr>
        <p:blipFill rotWithShape="1">
          <a:blip r:embed="rId3">
            <a:alphaModFix/>
          </a:blip>
          <a:srcRect l="35815" t="37289" r="43646" b="33192"/>
          <a:stretch/>
        </p:blipFill>
        <p:spPr>
          <a:xfrm>
            <a:off x="7133350" y="1624273"/>
            <a:ext cx="850450" cy="122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 rotWithShape="1">
          <a:blip r:embed="rId5">
            <a:alphaModFix/>
          </a:blip>
          <a:srcRect l="30435" t="38678" r="39276" b="34884"/>
          <a:stretch/>
        </p:blipFill>
        <p:spPr>
          <a:xfrm>
            <a:off x="3616700" y="1709125"/>
            <a:ext cx="1351799" cy="1179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l="8357" b="1400"/>
          <a:stretch/>
        </p:blipFill>
        <p:spPr>
          <a:xfrm>
            <a:off x="131774" y="957150"/>
            <a:ext cx="2878300" cy="3095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Shape 216"/>
          <p:cNvGrpSpPr/>
          <p:nvPr/>
        </p:nvGrpSpPr>
        <p:grpSpPr>
          <a:xfrm>
            <a:off x="2919905" y="957192"/>
            <a:ext cx="3140897" cy="3139198"/>
            <a:chOff x="3046699" y="1047275"/>
            <a:chExt cx="3050600" cy="3048950"/>
          </a:xfrm>
        </p:grpSpPr>
        <p:pic>
          <p:nvPicPr>
            <p:cNvPr id="217" name="Shape 2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46699" y="1047275"/>
              <a:ext cx="3050600" cy="304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Shape 218"/>
            <p:cNvPicPr preferRelativeResize="0"/>
            <p:nvPr/>
          </p:nvPicPr>
          <p:blipFill rotWithShape="1">
            <a:blip r:embed="rId5">
              <a:alphaModFix/>
            </a:blip>
            <a:srcRect l="5168" r="4481"/>
            <a:stretch/>
          </p:blipFill>
          <p:spPr>
            <a:xfrm>
              <a:off x="3506450" y="2737625"/>
              <a:ext cx="887175" cy="9512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9" name="Shape 219"/>
          <p:cNvGrpSpPr/>
          <p:nvPr/>
        </p:nvGrpSpPr>
        <p:grpSpPr>
          <a:xfrm>
            <a:off x="6003229" y="957192"/>
            <a:ext cx="3140897" cy="3139198"/>
            <a:chOff x="0" y="1047275"/>
            <a:chExt cx="3050600" cy="3048950"/>
          </a:xfrm>
        </p:grpSpPr>
        <p:pic>
          <p:nvPicPr>
            <p:cNvPr id="220" name="Shape 2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1047275"/>
              <a:ext cx="3050600" cy="3048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Shape 221"/>
            <p:cNvSpPr/>
            <p:nvPr/>
          </p:nvSpPr>
          <p:spPr>
            <a:xfrm>
              <a:off x="475275" y="1742675"/>
              <a:ext cx="1774499" cy="19115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222" name="Shape 2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5275" y="1904925"/>
              <a:ext cx="795066" cy="602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Shape 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70058" y="2808753"/>
              <a:ext cx="795066" cy="602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Shape 2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75275" y="2808758"/>
              <a:ext cx="795066" cy="6026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Shape 2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70056" y="1904925"/>
              <a:ext cx="795066" cy="6026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Shape 230"/>
          <p:cNvGrpSpPr/>
          <p:nvPr/>
        </p:nvGrpSpPr>
        <p:grpSpPr>
          <a:xfrm>
            <a:off x="134296" y="991749"/>
            <a:ext cx="3102653" cy="3026199"/>
            <a:chOff x="6041346" y="991774"/>
            <a:chExt cx="3102653" cy="3026199"/>
          </a:xfrm>
        </p:grpSpPr>
        <p:pic>
          <p:nvPicPr>
            <p:cNvPr id="231" name="Shape 2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41346" y="991774"/>
              <a:ext cx="3102653" cy="3026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Shape 232"/>
            <p:cNvPicPr preferRelativeResize="0"/>
            <p:nvPr/>
          </p:nvPicPr>
          <p:blipFill rotWithShape="1">
            <a:blip r:embed="rId4">
              <a:alphaModFix/>
            </a:blip>
            <a:srcRect l="46548" t="51361" r="25287" b="18184"/>
            <a:stretch/>
          </p:blipFill>
          <p:spPr>
            <a:xfrm>
              <a:off x="6558772" y="1620372"/>
              <a:ext cx="888799" cy="96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Shape 233"/>
            <p:cNvPicPr preferRelativeResize="0"/>
            <p:nvPr/>
          </p:nvPicPr>
          <p:blipFill rotWithShape="1">
            <a:blip r:embed="rId4">
              <a:alphaModFix/>
            </a:blip>
            <a:srcRect l="46548" t="51361" r="25287" b="18184"/>
            <a:stretch/>
          </p:blipFill>
          <p:spPr>
            <a:xfrm>
              <a:off x="7447575" y="2616837"/>
              <a:ext cx="888799" cy="96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Shape 234"/>
            <p:cNvPicPr preferRelativeResize="0"/>
            <p:nvPr/>
          </p:nvPicPr>
          <p:blipFill rotWithShape="1">
            <a:blip r:embed="rId4">
              <a:alphaModFix/>
            </a:blip>
            <a:srcRect l="46548" t="51361" r="25287" b="18184"/>
            <a:stretch/>
          </p:blipFill>
          <p:spPr>
            <a:xfrm>
              <a:off x="6558772" y="2616835"/>
              <a:ext cx="888799" cy="96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Shape 235"/>
            <p:cNvPicPr preferRelativeResize="0"/>
            <p:nvPr/>
          </p:nvPicPr>
          <p:blipFill rotWithShape="1">
            <a:blip r:embed="rId4">
              <a:alphaModFix/>
            </a:blip>
            <a:srcRect l="46548" t="51361" r="25287" b="18184"/>
            <a:stretch/>
          </p:blipFill>
          <p:spPr>
            <a:xfrm>
              <a:off x="7447572" y="1620372"/>
              <a:ext cx="888799" cy="961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" name="Shape 236"/>
          <p:cNvGrpSpPr/>
          <p:nvPr/>
        </p:nvGrpSpPr>
        <p:grpSpPr>
          <a:xfrm>
            <a:off x="5981650" y="926887"/>
            <a:ext cx="3026199" cy="3026199"/>
            <a:chOff x="0" y="1058650"/>
            <a:chExt cx="3026199" cy="3026199"/>
          </a:xfrm>
        </p:grpSpPr>
        <p:grpSp>
          <p:nvGrpSpPr>
            <p:cNvPr id="237" name="Shape 237"/>
            <p:cNvGrpSpPr/>
            <p:nvPr/>
          </p:nvGrpSpPr>
          <p:grpSpPr>
            <a:xfrm>
              <a:off x="0" y="1058650"/>
              <a:ext cx="3026199" cy="3026199"/>
              <a:chOff x="0" y="1058650"/>
              <a:chExt cx="3026199" cy="3026199"/>
            </a:xfrm>
          </p:grpSpPr>
          <p:grpSp>
            <p:nvGrpSpPr>
              <p:cNvPr id="238" name="Shape 238"/>
              <p:cNvGrpSpPr/>
              <p:nvPr/>
            </p:nvGrpSpPr>
            <p:grpSpPr>
              <a:xfrm>
                <a:off x="0" y="1058650"/>
                <a:ext cx="3026199" cy="3026199"/>
                <a:chOff x="0" y="1058650"/>
                <a:chExt cx="3026199" cy="3026199"/>
              </a:xfrm>
            </p:grpSpPr>
            <p:pic>
              <p:nvPicPr>
                <p:cNvPr id="239" name="Shape 239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0" y="1058650"/>
                  <a:ext cx="3026199" cy="30261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40" name="Shape 240"/>
                <p:cNvSpPr/>
                <p:nvPr/>
              </p:nvSpPr>
              <p:spPr>
                <a:xfrm>
                  <a:off x="490975" y="1747275"/>
                  <a:ext cx="1774499" cy="191159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pic>
            <p:nvPicPr>
              <p:cNvPr id="241" name="Shape 24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63975" y="1890750"/>
                <a:ext cx="898101" cy="6907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" name="Shape 24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362075" y="2795825"/>
                <a:ext cx="898101" cy="6907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3" name="Shape 24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63975" y="2795815"/>
                <a:ext cx="898101" cy="6907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4" name="Shape 24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362073" y="1890750"/>
                <a:ext cx="898101" cy="6907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5" name="Shape 245"/>
            <p:cNvPicPr preferRelativeResize="0"/>
            <p:nvPr/>
          </p:nvPicPr>
          <p:blipFill rotWithShape="1">
            <a:blip r:embed="rId7">
              <a:alphaModFix/>
            </a:blip>
            <a:srcRect r="8113"/>
            <a:stretch/>
          </p:blipFill>
          <p:spPr>
            <a:xfrm>
              <a:off x="464000" y="1890525"/>
              <a:ext cx="888800" cy="69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Shape 246"/>
            <p:cNvPicPr preferRelativeResize="0"/>
            <p:nvPr/>
          </p:nvPicPr>
          <p:blipFill rotWithShape="1">
            <a:blip r:embed="rId7">
              <a:alphaModFix/>
            </a:blip>
            <a:srcRect r="8113"/>
            <a:stretch/>
          </p:blipFill>
          <p:spPr>
            <a:xfrm>
              <a:off x="1352800" y="2794162"/>
              <a:ext cx="888800" cy="69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Shape 247"/>
            <p:cNvPicPr preferRelativeResize="0"/>
            <p:nvPr/>
          </p:nvPicPr>
          <p:blipFill rotWithShape="1">
            <a:blip r:embed="rId7">
              <a:alphaModFix/>
            </a:blip>
            <a:srcRect r="8113"/>
            <a:stretch/>
          </p:blipFill>
          <p:spPr>
            <a:xfrm>
              <a:off x="464000" y="2794175"/>
              <a:ext cx="888800" cy="69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Shape 248"/>
            <p:cNvPicPr preferRelativeResize="0"/>
            <p:nvPr/>
          </p:nvPicPr>
          <p:blipFill rotWithShape="1">
            <a:blip r:embed="rId7">
              <a:alphaModFix/>
            </a:blip>
            <a:srcRect r="8113"/>
            <a:stretch/>
          </p:blipFill>
          <p:spPr>
            <a:xfrm>
              <a:off x="1352800" y="1890525"/>
              <a:ext cx="888800" cy="690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9" name="Shape 249"/>
          <p:cNvGrpSpPr/>
          <p:nvPr/>
        </p:nvGrpSpPr>
        <p:grpSpPr>
          <a:xfrm>
            <a:off x="2994050" y="926900"/>
            <a:ext cx="3155875" cy="3155875"/>
            <a:chOff x="5988112" y="926913"/>
            <a:chExt cx="3155875" cy="3155875"/>
          </a:xfrm>
        </p:grpSpPr>
        <p:pic>
          <p:nvPicPr>
            <p:cNvPr id="250" name="Shape 2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88112" y="926913"/>
              <a:ext cx="3155875" cy="3155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Shape 25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05700" y="1544898"/>
              <a:ext cx="938524" cy="1089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Shape 252"/>
            <p:cNvPicPr preferRelativeResize="0"/>
            <p:nvPr/>
          </p:nvPicPr>
          <p:blipFill rotWithShape="1">
            <a:blip r:embed="rId4">
              <a:alphaModFix/>
            </a:blip>
            <a:srcRect l="17075" t="52194" r="51609" b="17623"/>
            <a:stretch/>
          </p:blipFill>
          <p:spPr>
            <a:xfrm>
              <a:off x="7405698" y="2583672"/>
              <a:ext cx="988224" cy="952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Shape 25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16900" y="1544898"/>
              <a:ext cx="938524" cy="10895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xmlns:p14="http://schemas.microsoft.com/office/powerpoint/2010/main"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Shape 258"/>
          <p:cNvGrpSpPr/>
          <p:nvPr/>
        </p:nvGrpSpPr>
        <p:grpSpPr>
          <a:xfrm>
            <a:off x="0" y="1135950"/>
            <a:ext cx="3121999" cy="2871599"/>
            <a:chOff x="0" y="1135950"/>
            <a:chExt cx="3121999" cy="2871599"/>
          </a:xfrm>
        </p:grpSpPr>
        <p:grpSp>
          <p:nvGrpSpPr>
            <p:cNvPr id="259" name="Shape 259"/>
            <p:cNvGrpSpPr/>
            <p:nvPr/>
          </p:nvGrpSpPr>
          <p:grpSpPr>
            <a:xfrm>
              <a:off x="0" y="1135950"/>
              <a:ext cx="3121999" cy="2871599"/>
              <a:chOff x="0" y="1135950"/>
              <a:chExt cx="3121999" cy="2871599"/>
            </a:xfrm>
          </p:grpSpPr>
          <p:pic>
            <p:nvPicPr>
              <p:cNvPr id="260" name="Shape 26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0" y="1135950"/>
                <a:ext cx="3121999" cy="28715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1" name="Shape 261"/>
              <p:cNvSpPr/>
              <p:nvPr/>
            </p:nvSpPr>
            <p:spPr>
              <a:xfrm>
                <a:off x="475275" y="1742675"/>
                <a:ext cx="1774499" cy="19115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262" name="Shape 2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7925" y="1732100"/>
              <a:ext cx="771324" cy="1066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Shape 263"/>
            <p:cNvPicPr preferRelativeResize="0"/>
            <p:nvPr/>
          </p:nvPicPr>
          <p:blipFill rotWithShape="1">
            <a:blip r:embed="rId4">
              <a:alphaModFix/>
            </a:blip>
            <a:srcRect b="11878"/>
            <a:stretch/>
          </p:blipFill>
          <p:spPr>
            <a:xfrm>
              <a:off x="597925" y="2676625"/>
              <a:ext cx="771324" cy="939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Shape 264"/>
            <p:cNvPicPr preferRelativeResize="0"/>
            <p:nvPr/>
          </p:nvPicPr>
          <p:blipFill rotWithShape="1">
            <a:blip r:embed="rId4">
              <a:alphaModFix/>
            </a:blip>
            <a:srcRect b="11878"/>
            <a:stretch/>
          </p:blipFill>
          <p:spPr>
            <a:xfrm>
              <a:off x="1435350" y="2676625"/>
              <a:ext cx="771324" cy="939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Shape 2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35350" y="1732100"/>
              <a:ext cx="771324" cy="1066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6" name="Shape 266"/>
          <p:cNvGrpSpPr/>
          <p:nvPr/>
        </p:nvGrpSpPr>
        <p:grpSpPr>
          <a:xfrm>
            <a:off x="5728050" y="1135950"/>
            <a:ext cx="3121999" cy="2871599"/>
            <a:chOff x="6022000" y="1135950"/>
            <a:chExt cx="3121999" cy="2871599"/>
          </a:xfrm>
        </p:grpSpPr>
        <p:pic>
          <p:nvPicPr>
            <p:cNvPr id="267" name="Shape 2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22000" y="1135950"/>
              <a:ext cx="3121999" cy="2871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Shape 268"/>
            <p:cNvPicPr preferRelativeResize="0"/>
            <p:nvPr/>
          </p:nvPicPr>
          <p:blipFill rotWithShape="1">
            <a:blip r:embed="rId6">
              <a:alphaModFix/>
            </a:blip>
            <a:srcRect l="44819" t="51497" r="24734" b="15768"/>
            <a:stretch/>
          </p:blipFill>
          <p:spPr>
            <a:xfrm>
              <a:off x="7421825" y="2672075"/>
              <a:ext cx="950549" cy="939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Shape 269"/>
            <p:cNvPicPr preferRelativeResize="0"/>
            <p:nvPr/>
          </p:nvPicPr>
          <p:blipFill rotWithShape="1">
            <a:blip r:embed="rId6">
              <a:alphaModFix/>
            </a:blip>
            <a:srcRect l="44819" t="51497" r="24734" b="15768"/>
            <a:stretch/>
          </p:blipFill>
          <p:spPr>
            <a:xfrm>
              <a:off x="6527125" y="2672075"/>
              <a:ext cx="950549" cy="939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Shape 270"/>
            <p:cNvPicPr preferRelativeResize="0"/>
            <p:nvPr/>
          </p:nvPicPr>
          <p:blipFill rotWithShape="1">
            <a:blip r:embed="rId6">
              <a:alphaModFix/>
            </a:blip>
            <a:srcRect l="44819" t="51497" r="24734" b="15768"/>
            <a:stretch/>
          </p:blipFill>
          <p:spPr>
            <a:xfrm>
              <a:off x="7421825" y="1732100"/>
              <a:ext cx="950549" cy="939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Shape 271"/>
            <p:cNvPicPr preferRelativeResize="0"/>
            <p:nvPr/>
          </p:nvPicPr>
          <p:blipFill rotWithShape="1">
            <a:blip r:embed="rId6">
              <a:alphaModFix/>
            </a:blip>
            <a:srcRect l="44819" t="51497" r="24734" b="15768"/>
            <a:stretch/>
          </p:blipFill>
          <p:spPr>
            <a:xfrm>
              <a:off x="6527125" y="1732100"/>
              <a:ext cx="950549" cy="939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2" name="Shape 272"/>
          <p:cNvGrpSpPr/>
          <p:nvPr/>
        </p:nvGrpSpPr>
        <p:grpSpPr>
          <a:xfrm>
            <a:off x="2837275" y="1135950"/>
            <a:ext cx="3121999" cy="2871599"/>
            <a:chOff x="6022000" y="1135950"/>
            <a:chExt cx="3121999" cy="2871599"/>
          </a:xfrm>
        </p:grpSpPr>
        <p:grpSp>
          <p:nvGrpSpPr>
            <p:cNvPr id="273" name="Shape 273"/>
            <p:cNvGrpSpPr/>
            <p:nvPr/>
          </p:nvGrpSpPr>
          <p:grpSpPr>
            <a:xfrm>
              <a:off x="6022000" y="1135950"/>
              <a:ext cx="3121999" cy="2871599"/>
              <a:chOff x="3011000" y="1135950"/>
              <a:chExt cx="3121999" cy="2871599"/>
            </a:xfrm>
          </p:grpSpPr>
          <p:pic>
            <p:nvPicPr>
              <p:cNvPr id="274" name="Shape 27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011000" y="1135950"/>
                <a:ext cx="3121999" cy="28715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5" name="Shape 275"/>
              <p:cNvPicPr preferRelativeResize="0"/>
              <p:nvPr/>
            </p:nvPicPr>
            <p:blipFill rotWithShape="1">
              <a:blip r:embed="rId6">
                <a:alphaModFix/>
              </a:blip>
              <a:srcRect l="18426" t="52232" r="56538" b="15034"/>
              <a:stretch/>
            </p:blipFill>
            <p:spPr>
              <a:xfrm>
                <a:off x="4488662" y="2672075"/>
                <a:ext cx="781575" cy="939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6" name="Shape 276"/>
            <p:cNvPicPr preferRelativeResize="0"/>
            <p:nvPr/>
          </p:nvPicPr>
          <p:blipFill rotWithShape="1">
            <a:blip r:embed="rId6">
              <a:alphaModFix/>
            </a:blip>
            <a:srcRect l="44819" t="51497" r="24734" b="15768"/>
            <a:stretch/>
          </p:blipFill>
          <p:spPr>
            <a:xfrm>
              <a:off x="6520950" y="2667925"/>
              <a:ext cx="950549" cy="939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Shape 277"/>
            <p:cNvPicPr preferRelativeResize="0"/>
            <p:nvPr/>
          </p:nvPicPr>
          <p:blipFill rotWithShape="1">
            <a:blip r:embed="rId6">
              <a:alphaModFix/>
            </a:blip>
            <a:srcRect l="44819" t="51497" r="24734" b="15768"/>
            <a:stretch/>
          </p:blipFill>
          <p:spPr>
            <a:xfrm>
              <a:off x="7423450" y="2667925"/>
              <a:ext cx="950549" cy="9399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xmlns:p14="http://schemas.microsoft.com/office/powerpoint/2010/main"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25" y="1094200"/>
            <a:ext cx="2934199" cy="295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/>
          <p:nvPr/>
        </p:nvSpPr>
        <p:spPr>
          <a:xfrm>
            <a:off x="6685275" y="1795450"/>
            <a:ext cx="1742700" cy="7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84" name="Shape 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5262" y="3068762"/>
            <a:ext cx="854899" cy="58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925" y="2968087"/>
            <a:ext cx="854899" cy="589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Shape 286"/>
          <p:cNvGrpSpPr/>
          <p:nvPr/>
        </p:nvGrpSpPr>
        <p:grpSpPr>
          <a:xfrm>
            <a:off x="5862300" y="1094187"/>
            <a:ext cx="2934199" cy="2955075"/>
            <a:chOff x="63375" y="1041412"/>
            <a:chExt cx="2934199" cy="2955075"/>
          </a:xfrm>
        </p:grpSpPr>
        <p:pic>
          <p:nvPicPr>
            <p:cNvPr id="287" name="Shape 2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375" y="1041412"/>
              <a:ext cx="2934199" cy="2955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Shape 288"/>
            <p:cNvPicPr preferRelativeResize="0"/>
            <p:nvPr/>
          </p:nvPicPr>
          <p:blipFill rotWithShape="1">
            <a:blip r:embed="rId6">
              <a:alphaModFix/>
            </a:blip>
            <a:srcRect l="34284" t="39686" r="36786" b="36672"/>
            <a:stretch/>
          </p:blipFill>
          <p:spPr>
            <a:xfrm>
              <a:off x="560975" y="1777000"/>
              <a:ext cx="854899" cy="68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Shape 289"/>
            <p:cNvPicPr preferRelativeResize="0"/>
            <p:nvPr/>
          </p:nvPicPr>
          <p:blipFill rotWithShape="1">
            <a:blip r:embed="rId6">
              <a:alphaModFix/>
            </a:blip>
            <a:srcRect l="34286" t="38159" r="36785" b="36671"/>
            <a:stretch/>
          </p:blipFill>
          <p:spPr>
            <a:xfrm>
              <a:off x="1415900" y="2651700"/>
              <a:ext cx="854874" cy="72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Shape 290"/>
            <p:cNvPicPr preferRelativeResize="0"/>
            <p:nvPr/>
          </p:nvPicPr>
          <p:blipFill rotWithShape="1">
            <a:blip r:embed="rId6">
              <a:alphaModFix/>
            </a:blip>
            <a:srcRect l="34282" t="38041" r="35673" b="34940"/>
            <a:stretch/>
          </p:blipFill>
          <p:spPr>
            <a:xfrm>
              <a:off x="528075" y="2648350"/>
              <a:ext cx="887825" cy="7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Shape 291"/>
            <p:cNvPicPr preferRelativeResize="0"/>
            <p:nvPr/>
          </p:nvPicPr>
          <p:blipFill rotWithShape="1">
            <a:blip r:embed="rId6">
              <a:alphaModFix/>
            </a:blip>
            <a:srcRect l="34284" t="39686" r="36786" b="36672"/>
            <a:stretch/>
          </p:blipFill>
          <p:spPr>
            <a:xfrm>
              <a:off x="1415875" y="1777000"/>
              <a:ext cx="854899" cy="683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2" name="Shape 292"/>
          <p:cNvGrpSpPr/>
          <p:nvPr/>
        </p:nvGrpSpPr>
        <p:grpSpPr>
          <a:xfrm>
            <a:off x="3002675" y="1094200"/>
            <a:ext cx="2934199" cy="2955075"/>
            <a:chOff x="6209800" y="1094200"/>
            <a:chExt cx="2934199" cy="2955075"/>
          </a:xfrm>
        </p:grpSpPr>
        <p:grpSp>
          <p:nvGrpSpPr>
            <p:cNvPr id="293" name="Shape 293"/>
            <p:cNvGrpSpPr/>
            <p:nvPr/>
          </p:nvGrpSpPr>
          <p:grpSpPr>
            <a:xfrm>
              <a:off x="6209800" y="1094200"/>
              <a:ext cx="2934199" cy="2955075"/>
              <a:chOff x="6209800" y="1094200"/>
              <a:chExt cx="2934199" cy="2955075"/>
            </a:xfrm>
          </p:grpSpPr>
          <p:pic>
            <p:nvPicPr>
              <p:cNvPr id="294" name="Shape 29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209800" y="1094200"/>
                <a:ext cx="2934199" cy="29550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5" name="Shape 295"/>
              <p:cNvSpPr/>
              <p:nvPr/>
            </p:nvSpPr>
            <p:spPr>
              <a:xfrm>
                <a:off x="6679400" y="1714500"/>
                <a:ext cx="1742700" cy="19049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296" name="Shape 2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85262" y="2968087"/>
              <a:ext cx="854899" cy="589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Shape 2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01925" y="2968087"/>
              <a:ext cx="854899" cy="589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Shape 298"/>
            <p:cNvPicPr preferRelativeResize="0"/>
            <p:nvPr/>
          </p:nvPicPr>
          <p:blipFill rotWithShape="1">
            <a:blip r:embed="rId7">
              <a:alphaModFix/>
            </a:blip>
            <a:srcRect l="48085" t="51453" r="24558" b="16379"/>
            <a:stretch/>
          </p:blipFill>
          <p:spPr>
            <a:xfrm>
              <a:off x="6711375" y="1795437"/>
              <a:ext cx="802674" cy="950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Shape 299"/>
            <p:cNvPicPr preferRelativeResize="0"/>
            <p:nvPr/>
          </p:nvPicPr>
          <p:blipFill rotWithShape="1">
            <a:blip r:embed="rId7">
              <a:alphaModFix/>
            </a:blip>
            <a:srcRect l="48085" t="51453" r="24558" b="16379"/>
            <a:stretch/>
          </p:blipFill>
          <p:spPr>
            <a:xfrm>
              <a:off x="7628037" y="1795450"/>
              <a:ext cx="802674" cy="9505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8" y="999200"/>
            <a:ext cx="3201836" cy="31451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Shape 305"/>
          <p:cNvGrpSpPr/>
          <p:nvPr/>
        </p:nvGrpSpPr>
        <p:grpSpPr>
          <a:xfrm>
            <a:off x="5942175" y="922993"/>
            <a:ext cx="3201836" cy="3145106"/>
            <a:chOff x="0" y="999193"/>
            <a:chExt cx="3201836" cy="3145106"/>
          </a:xfrm>
        </p:grpSpPr>
        <p:grpSp>
          <p:nvGrpSpPr>
            <p:cNvPr id="306" name="Shape 306"/>
            <p:cNvGrpSpPr/>
            <p:nvPr/>
          </p:nvGrpSpPr>
          <p:grpSpPr>
            <a:xfrm>
              <a:off x="0" y="999193"/>
              <a:ext cx="3201836" cy="3145106"/>
              <a:chOff x="0" y="999193"/>
              <a:chExt cx="3201836" cy="3145106"/>
            </a:xfrm>
          </p:grpSpPr>
          <p:pic>
            <p:nvPicPr>
              <p:cNvPr id="307" name="Shape 30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999193"/>
                <a:ext cx="3201836" cy="31451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8" name="Shape 308"/>
              <p:cNvSpPr/>
              <p:nvPr/>
            </p:nvSpPr>
            <p:spPr>
              <a:xfrm>
                <a:off x="580900" y="1763800"/>
                <a:ext cx="1774499" cy="19115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309" name="Shape 30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7725" y="1742650"/>
              <a:ext cx="319700" cy="929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Shape 3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7722" y="2788250"/>
              <a:ext cx="319700" cy="929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Shape 3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55324" y="2788250"/>
              <a:ext cx="319700" cy="929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Shape 3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55324" y="1742644"/>
              <a:ext cx="319700" cy="9294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3" name="Shape 313"/>
          <p:cNvGrpSpPr/>
          <p:nvPr/>
        </p:nvGrpSpPr>
        <p:grpSpPr>
          <a:xfrm>
            <a:off x="2971081" y="923000"/>
            <a:ext cx="3201836" cy="3145106"/>
            <a:chOff x="6" y="999200"/>
            <a:chExt cx="3201836" cy="3145106"/>
          </a:xfrm>
        </p:grpSpPr>
        <p:pic>
          <p:nvPicPr>
            <p:cNvPr id="314" name="Shape 3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" y="999200"/>
              <a:ext cx="3201836" cy="3145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Shape 315"/>
            <p:cNvPicPr preferRelativeResize="0"/>
            <p:nvPr/>
          </p:nvPicPr>
          <p:blipFill rotWithShape="1">
            <a:blip r:embed="rId7">
              <a:alphaModFix/>
            </a:blip>
            <a:srcRect l="-6281" t="-2966" b="-2966"/>
            <a:stretch/>
          </p:blipFill>
          <p:spPr>
            <a:xfrm>
              <a:off x="1414475" y="1808275"/>
              <a:ext cx="1009375" cy="1006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Shape 316"/>
            <p:cNvPicPr preferRelativeResize="0"/>
            <p:nvPr/>
          </p:nvPicPr>
          <p:blipFill rotWithShape="1">
            <a:blip r:embed="rId6">
              <a:alphaModFix/>
            </a:blip>
            <a:srcRect l="16388" t="53344" r="53948" b="11449"/>
            <a:stretch/>
          </p:blipFill>
          <p:spPr>
            <a:xfrm>
              <a:off x="1414475" y="2664625"/>
              <a:ext cx="949724" cy="1107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Shape 317"/>
            <p:cNvPicPr preferRelativeResize="0"/>
            <p:nvPr/>
          </p:nvPicPr>
          <p:blipFill rotWithShape="1">
            <a:blip r:embed="rId7">
              <a:alphaModFix/>
            </a:blip>
            <a:srcRect t="-5500" b="5499"/>
            <a:stretch/>
          </p:blipFill>
          <p:spPr>
            <a:xfrm>
              <a:off x="513525" y="1808275"/>
              <a:ext cx="949724" cy="9497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492" y="1098387"/>
            <a:ext cx="2938357" cy="2946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Shape 323"/>
          <p:cNvGrpSpPr/>
          <p:nvPr/>
        </p:nvGrpSpPr>
        <p:grpSpPr>
          <a:xfrm>
            <a:off x="6262620" y="1362741"/>
            <a:ext cx="2437612" cy="2418013"/>
            <a:chOff x="3458245" y="1362741"/>
            <a:chExt cx="2437612" cy="2418013"/>
          </a:xfrm>
        </p:grpSpPr>
        <p:pic>
          <p:nvPicPr>
            <p:cNvPr id="324" name="Shape 324"/>
            <p:cNvPicPr preferRelativeResize="0"/>
            <p:nvPr/>
          </p:nvPicPr>
          <p:blipFill rotWithShape="1">
            <a:blip r:embed="rId4">
              <a:alphaModFix/>
            </a:blip>
            <a:srcRect l="8676" t="10297" r="8369" b="7647"/>
            <a:stretch/>
          </p:blipFill>
          <p:spPr>
            <a:xfrm>
              <a:off x="3458245" y="1362741"/>
              <a:ext cx="2437612" cy="24180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Shape 325"/>
            <p:cNvPicPr preferRelativeResize="0"/>
            <p:nvPr/>
          </p:nvPicPr>
          <p:blipFill rotWithShape="1">
            <a:blip r:embed="rId4">
              <a:alphaModFix/>
            </a:blip>
            <a:srcRect l="46445" t="52562" r="25160" b="17332"/>
            <a:stretch/>
          </p:blipFill>
          <p:spPr>
            <a:xfrm>
              <a:off x="3660276" y="1672675"/>
              <a:ext cx="834375" cy="887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Shape 326"/>
            <p:cNvPicPr preferRelativeResize="0"/>
            <p:nvPr/>
          </p:nvPicPr>
          <p:blipFill rotWithShape="1">
            <a:blip r:embed="rId4">
              <a:alphaModFix/>
            </a:blip>
            <a:srcRect l="46445" t="52562" r="25160" b="17332"/>
            <a:stretch/>
          </p:blipFill>
          <p:spPr>
            <a:xfrm>
              <a:off x="4560101" y="1672675"/>
              <a:ext cx="834375" cy="887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Shape 327"/>
            <p:cNvPicPr preferRelativeResize="0"/>
            <p:nvPr/>
          </p:nvPicPr>
          <p:blipFill rotWithShape="1">
            <a:blip r:embed="rId4">
              <a:alphaModFix/>
            </a:blip>
            <a:srcRect l="15866" t="19894" r="55738" b="47782"/>
            <a:stretch/>
          </p:blipFill>
          <p:spPr>
            <a:xfrm>
              <a:off x="4560100" y="2619375"/>
              <a:ext cx="834375" cy="9524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8" name="Shape 328"/>
          <p:cNvGrpSpPr/>
          <p:nvPr/>
        </p:nvGrpSpPr>
        <p:grpSpPr>
          <a:xfrm>
            <a:off x="386820" y="1362741"/>
            <a:ext cx="2437612" cy="2418013"/>
            <a:chOff x="210370" y="1362741"/>
            <a:chExt cx="2437612" cy="2418013"/>
          </a:xfrm>
        </p:grpSpPr>
        <p:grpSp>
          <p:nvGrpSpPr>
            <p:cNvPr id="329" name="Shape 329"/>
            <p:cNvGrpSpPr/>
            <p:nvPr/>
          </p:nvGrpSpPr>
          <p:grpSpPr>
            <a:xfrm>
              <a:off x="210370" y="1362741"/>
              <a:ext cx="2437612" cy="2418013"/>
              <a:chOff x="210370" y="1362741"/>
              <a:chExt cx="2437612" cy="2418013"/>
            </a:xfrm>
          </p:grpSpPr>
          <p:grpSp>
            <p:nvGrpSpPr>
              <p:cNvPr id="330" name="Shape 330"/>
              <p:cNvGrpSpPr/>
              <p:nvPr/>
            </p:nvGrpSpPr>
            <p:grpSpPr>
              <a:xfrm>
                <a:off x="210370" y="1362741"/>
                <a:ext cx="2437612" cy="2418013"/>
                <a:chOff x="3414610" y="1177852"/>
                <a:chExt cx="2560517" cy="2653076"/>
              </a:xfrm>
            </p:grpSpPr>
            <p:pic>
              <p:nvPicPr>
                <p:cNvPr id="331" name="Shape 33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8676" t="10297" r="8369" b="7647"/>
                <a:stretch/>
              </p:blipFill>
              <p:spPr>
                <a:xfrm>
                  <a:off x="3414610" y="1177852"/>
                  <a:ext cx="2560517" cy="26530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2" name="Shape 33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t="7527"/>
                <a:stretch/>
              </p:blipFill>
              <p:spPr>
                <a:xfrm>
                  <a:off x="4509975" y="1499750"/>
                  <a:ext cx="886875" cy="98224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33" name="Shape 333"/>
              <p:cNvSpPr/>
              <p:nvPr/>
            </p:nvSpPr>
            <p:spPr>
              <a:xfrm>
                <a:off x="433025" y="1700425"/>
                <a:ext cx="1700399" cy="1890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334" name="Shape 334"/>
            <p:cNvPicPr preferRelativeResize="0"/>
            <p:nvPr/>
          </p:nvPicPr>
          <p:blipFill rotWithShape="1">
            <a:blip r:embed="rId6">
              <a:alphaModFix/>
            </a:blip>
            <a:srcRect l="25000" r="24073"/>
            <a:stretch/>
          </p:blipFill>
          <p:spPr>
            <a:xfrm>
              <a:off x="612550" y="1779650"/>
              <a:ext cx="449702" cy="858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Shape 335"/>
            <p:cNvPicPr preferRelativeResize="0"/>
            <p:nvPr/>
          </p:nvPicPr>
          <p:blipFill rotWithShape="1">
            <a:blip r:embed="rId6">
              <a:alphaModFix/>
            </a:blip>
            <a:srcRect l="25000" r="24073"/>
            <a:stretch/>
          </p:blipFill>
          <p:spPr>
            <a:xfrm>
              <a:off x="1430248" y="2690355"/>
              <a:ext cx="449702" cy="858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Shape 336"/>
            <p:cNvPicPr preferRelativeResize="0"/>
            <p:nvPr/>
          </p:nvPicPr>
          <p:blipFill rotWithShape="1">
            <a:blip r:embed="rId6">
              <a:alphaModFix/>
            </a:blip>
            <a:srcRect l="25000" r="24073"/>
            <a:stretch/>
          </p:blipFill>
          <p:spPr>
            <a:xfrm>
              <a:off x="612550" y="2690352"/>
              <a:ext cx="449702" cy="858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Shape 337"/>
            <p:cNvPicPr preferRelativeResize="0"/>
            <p:nvPr/>
          </p:nvPicPr>
          <p:blipFill rotWithShape="1">
            <a:blip r:embed="rId6">
              <a:alphaModFix/>
            </a:blip>
            <a:srcRect l="25000" t="-14390" r="24073"/>
            <a:stretch/>
          </p:blipFill>
          <p:spPr>
            <a:xfrm>
              <a:off x="1430250" y="1656125"/>
              <a:ext cx="449700" cy="981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xmlns:p14="http://schemas.microsoft.com/office/powerpoint/2010/main"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Shape 342"/>
          <p:cNvGrpSpPr/>
          <p:nvPr/>
        </p:nvGrpSpPr>
        <p:grpSpPr>
          <a:xfrm>
            <a:off x="180475" y="1115087"/>
            <a:ext cx="2965500" cy="2913324"/>
            <a:chOff x="3089250" y="1115087"/>
            <a:chExt cx="2965500" cy="2913324"/>
          </a:xfrm>
        </p:grpSpPr>
        <p:grpSp>
          <p:nvGrpSpPr>
            <p:cNvPr id="343" name="Shape 343"/>
            <p:cNvGrpSpPr/>
            <p:nvPr/>
          </p:nvGrpSpPr>
          <p:grpSpPr>
            <a:xfrm>
              <a:off x="3089250" y="1115087"/>
              <a:ext cx="2965500" cy="2913324"/>
              <a:chOff x="3089250" y="1115087"/>
              <a:chExt cx="2965500" cy="2913324"/>
            </a:xfrm>
          </p:grpSpPr>
          <p:pic>
            <p:nvPicPr>
              <p:cNvPr id="344" name="Shape 34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089250" y="1115087"/>
                <a:ext cx="2965500" cy="29133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5" name="Shape 345"/>
              <p:cNvSpPr/>
              <p:nvPr/>
            </p:nvSpPr>
            <p:spPr>
              <a:xfrm>
                <a:off x="3623350" y="2727925"/>
                <a:ext cx="833100" cy="978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346" name="Shape 3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11300" y="2811112"/>
              <a:ext cx="857250" cy="876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7" name="Shape 347"/>
          <p:cNvGrpSpPr/>
          <p:nvPr/>
        </p:nvGrpSpPr>
        <p:grpSpPr>
          <a:xfrm>
            <a:off x="5999500" y="1115087"/>
            <a:ext cx="2965500" cy="2913324"/>
            <a:chOff x="0" y="1115087"/>
            <a:chExt cx="2965500" cy="2913324"/>
          </a:xfrm>
        </p:grpSpPr>
        <p:grpSp>
          <p:nvGrpSpPr>
            <p:cNvPr id="348" name="Shape 348"/>
            <p:cNvGrpSpPr/>
            <p:nvPr/>
          </p:nvGrpSpPr>
          <p:grpSpPr>
            <a:xfrm>
              <a:off x="0" y="1115087"/>
              <a:ext cx="2965500" cy="2913324"/>
              <a:chOff x="0" y="1115087"/>
              <a:chExt cx="2965500" cy="2913324"/>
            </a:xfrm>
          </p:grpSpPr>
          <p:grpSp>
            <p:nvGrpSpPr>
              <p:cNvPr id="349" name="Shape 349"/>
              <p:cNvGrpSpPr/>
              <p:nvPr/>
            </p:nvGrpSpPr>
            <p:grpSpPr>
              <a:xfrm>
                <a:off x="0" y="1115087"/>
                <a:ext cx="2965500" cy="2913324"/>
                <a:chOff x="0" y="1115087"/>
                <a:chExt cx="2965500" cy="2913324"/>
              </a:xfrm>
            </p:grpSpPr>
            <p:pic>
              <p:nvPicPr>
                <p:cNvPr id="350" name="Shape 350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0" y="1115087"/>
                  <a:ext cx="2965500" cy="29133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51" name="Shape 351"/>
                <p:cNvSpPr/>
                <p:nvPr/>
              </p:nvSpPr>
              <p:spPr>
                <a:xfrm>
                  <a:off x="485825" y="1710975"/>
                  <a:ext cx="1742700" cy="19764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352" name="Shape 352"/>
              <p:cNvSpPr/>
              <p:nvPr/>
            </p:nvSpPr>
            <p:spPr>
              <a:xfrm>
                <a:off x="475275" y="1742675"/>
                <a:ext cx="1774499" cy="19115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353" name="Shape 3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9950" y="1788700"/>
              <a:ext cx="770544" cy="75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Shape 35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9950" y="2753650"/>
              <a:ext cx="770544" cy="75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Shape 35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30500" y="2753638"/>
              <a:ext cx="770544" cy="75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Shape 3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30500" y="1788700"/>
              <a:ext cx="770544" cy="758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7" name="Shape 357"/>
          <p:cNvGrpSpPr/>
          <p:nvPr/>
        </p:nvGrpSpPr>
        <p:grpSpPr>
          <a:xfrm>
            <a:off x="3069775" y="1115087"/>
            <a:ext cx="2965500" cy="2913324"/>
            <a:chOff x="1750775" y="2353325"/>
            <a:chExt cx="2965500" cy="2913324"/>
          </a:xfrm>
        </p:grpSpPr>
        <p:pic>
          <p:nvPicPr>
            <p:cNvPr id="358" name="Shape 35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50775" y="2353325"/>
              <a:ext cx="2965500" cy="2913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Shape 359"/>
            <p:cNvSpPr/>
            <p:nvPr/>
          </p:nvSpPr>
          <p:spPr>
            <a:xfrm>
              <a:off x="2221600" y="2906675"/>
              <a:ext cx="1721400" cy="200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360" name="Shape 3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21600" y="2982875"/>
              <a:ext cx="857250" cy="87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Shape 3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8850" y="2982875"/>
              <a:ext cx="857250" cy="87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Shape 3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21600" y="4024300"/>
              <a:ext cx="857250" cy="876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Shape 3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8850" y="4024287"/>
              <a:ext cx="857250" cy="876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xmlns:p14="http://schemas.microsoft.com/office/powerpoint/2010/main"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275" y="960125"/>
            <a:ext cx="3205450" cy="3223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Shape 369"/>
          <p:cNvGrpSpPr/>
          <p:nvPr/>
        </p:nvGrpSpPr>
        <p:grpSpPr>
          <a:xfrm>
            <a:off x="61325" y="960125"/>
            <a:ext cx="3205450" cy="3223249"/>
            <a:chOff x="0" y="960125"/>
            <a:chExt cx="3205450" cy="3223249"/>
          </a:xfrm>
        </p:grpSpPr>
        <p:grpSp>
          <p:nvGrpSpPr>
            <p:cNvPr id="370" name="Shape 370"/>
            <p:cNvGrpSpPr/>
            <p:nvPr/>
          </p:nvGrpSpPr>
          <p:grpSpPr>
            <a:xfrm>
              <a:off x="0" y="960125"/>
              <a:ext cx="3205450" cy="3223249"/>
              <a:chOff x="0" y="960125"/>
              <a:chExt cx="3205450" cy="3223249"/>
            </a:xfrm>
          </p:grpSpPr>
          <p:grpSp>
            <p:nvGrpSpPr>
              <p:cNvPr id="371" name="Shape 371"/>
              <p:cNvGrpSpPr/>
              <p:nvPr/>
            </p:nvGrpSpPr>
            <p:grpSpPr>
              <a:xfrm>
                <a:off x="0" y="960125"/>
                <a:ext cx="3205450" cy="3223249"/>
                <a:chOff x="0" y="960125"/>
                <a:chExt cx="3205450" cy="3223249"/>
              </a:xfrm>
            </p:grpSpPr>
            <p:pic>
              <p:nvPicPr>
                <p:cNvPr id="372" name="Shape 372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0" y="960125"/>
                  <a:ext cx="3205450" cy="322324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73" name="Shape 373"/>
                <p:cNvSpPr/>
                <p:nvPr/>
              </p:nvSpPr>
              <p:spPr>
                <a:xfrm>
                  <a:off x="475275" y="1637050"/>
                  <a:ext cx="1911599" cy="201719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pic>
            <p:nvPicPr>
              <p:cNvPr id="374" name="Shape 37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3900" y="1678025"/>
                <a:ext cx="920490" cy="8578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5" name="Shape 37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436659" y="2807009"/>
                <a:ext cx="920490" cy="8578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6" name="Shape 37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436659" y="1678025"/>
                <a:ext cx="920490" cy="8578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7" name="Shape 3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3900" y="2807003"/>
                <a:ext cx="920490" cy="8578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78" name="Shape 378"/>
            <p:cNvPicPr preferRelativeResize="0"/>
            <p:nvPr/>
          </p:nvPicPr>
          <p:blipFill rotWithShape="1">
            <a:blip r:embed="rId6">
              <a:alphaModFix/>
            </a:blip>
            <a:srcRect l="15297" t="53616" r="55984" b="17806"/>
            <a:stretch/>
          </p:blipFill>
          <p:spPr>
            <a:xfrm>
              <a:off x="1436375" y="2809025"/>
              <a:ext cx="920499" cy="92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Shape 379"/>
            <p:cNvPicPr preferRelativeResize="0"/>
            <p:nvPr/>
          </p:nvPicPr>
          <p:blipFill rotWithShape="1">
            <a:blip r:embed="rId6">
              <a:alphaModFix/>
            </a:blip>
            <a:srcRect l="15297" t="53615" r="55984" b="16190"/>
            <a:stretch/>
          </p:blipFill>
          <p:spPr>
            <a:xfrm>
              <a:off x="479800" y="2802975"/>
              <a:ext cx="920499" cy="973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Shape 380"/>
            <p:cNvPicPr preferRelativeResize="0"/>
            <p:nvPr/>
          </p:nvPicPr>
          <p:blipFill rotWithShape="1">
            <a:blip r:embed="rId6">
              <a:alphaModFix/>
            </a:blip>
            <a:srcRect l="15297" t="51656" r="55984" b="18149"/>
            <a:stretch/>
          </p:blipFill>
          <p:spPr>
            <a:xfrm>
              <a:off x="1445425" y="1624775"/>
              <a:ext cx="920499" cy="973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Shape 381"/>
            <p:cNvPicPr preferRelativeResize="0"/>
            <p:nvPr/>
          </p:nvPicPr>
          <p:blipFill rotWithShape="1">
            <a:blip r:embed="rId6">
              <a:alphaModFix/>
            </a:blip>
            <a:srcRect l="14829" t="53616" r="54861" b="17806"/>
            <a:stretch/>
          </p:blipFill>
          <p:spPr>
            <a:xfrm>
              <a:off x="473900" y="1676900"/>
              <a:ext cx="971525" cy="921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" name="Shape 382"/>
          <p:cNvGrpSpPr/>
          <p:nvPr/>
        </p:nvGrpSpPr>
        <p:grpSpPr>
          <a:xfrm>
            <a:off x="5828550" y="960125"/>
            <a:ext cx="3205450" cy="3223249"/>
            <a:chOff x="2957050" y="960125"/>
            <a:chExt cx="3205450" cy="3223249"/>
          </a:xfrm>
        </p:grpSpPr>
        <p:pic>
          <p:nvPicPr>
            <p:cNvPr id="383" name="Shape 38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57050" y="960125"/>
              <a:ext cx="3205450" cy="322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Shape 384"/>
            <p:cNvPicPr preferRelativeResize="0"/>
            <p:nvPr/>
          </p:nvPicPr>
          <p:blipFill rotWithShape="1">
            <a:blip r:embed="rId6">
              <a:alphaModFix/>
            </a:blip>
            <a:srcRect l="45612" t="49695" r="27698" b="15901"/>
            <a:stretch/>
          </p:blipFill>
          <p:spPr>
            <a:xfrm>
              <a:off x="4439025" y="1615875"/>
              <a:ext cx="855500" cy="1108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Shape 3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06525" y="2693175"/>
              <a:ext cx="920500" cy="914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Shape 3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39725" y="2693175"/>
              <a:ext cx="920500" cy="914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Shape 387"/>
            <p:cNvPicPr preferRelativeResize="0"/>
            <p:nvPr/>
          </p:nvPicPr>
          <p:blipFill rotWithShape="1">
            <a:blip r:embed="rId6">
              <a:alphaModFix/>
            </a:blip>
            <a:srcRect l="45611" t="49695" r="25670" b="16881"/>
            <a:stretch/>
          </p:blipFill>
          <p:spPr>
            <a:xfrm>
              <a:off x="3472225" y="1615875"/>
              <a:ext cx="920499" cy="10772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xmlns:p14="http://schemas.microsoft.com/office/powerpoint/2010/main"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6575" y="935525"/>
            <a:ext cx="3309799" cy="3361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" name="Shape 393"/>
          <p:cNvGrpSpPr/>
          <p:nvPr/>
        </p:nvGrpSpPr>
        <p:grpSpPr>
          <a:xfrm>
            <a:off x="5861162" y="890775"/>
            <a:ext cx="3046450" cy="3361949"/>
            <a:chOff x="0" y="890775"/>
            <a:chExt cx="3046450" cy="3361949"/>
          </a:xfrm>
        </p:grpSpPr>
        <p:grpSp>
          <p:nvGrpSpPr>
            <p:cNvPr id="394" name="Shape 394"/>
            <p:cNvGrpSpPr/>
            <p:nvPr/>
          </p:nvGrpSpPr>
          <p:grpSpPr>
            <a:xfrm>
              <a:off x="0" y="890775"/>
              <a:ext cx="3046450" cy="3361949"/>
              <a:chOff x="0" y="890775"/>
              <a:chExt cx="3046450" cy="3361949"/>
            </a:xfrm>
          </p:grpSpPr>
          <p:pic>
            <p:nvPicPr>
              <p:cNvPr id="395" name="Shape 395"/>
              <p:cNvPicPr preferRelativeResize="0"/>
              <p:nvPr/>
            </p:nvPicPr>
            <p:blipFill rotWithShape="1">
              <a:blip r:embed="rId4">
                <a:alphaModFix/>
              </a:blip>
              <a:srcRect r="7952"/>
              <a:stretch/>
            </p:blipFill>
            <p:spPr>
              <a:xfrm>
                <a:off x="0" y="890775"/>
                <a:ext cx="3046450" cy="33619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6" name="Shape 396"/>
              <p:cNvSpPr/>
              <p:nvPr/>
            </p:nvSpPr>
            <p:spPr>
              <a:xfrm>
                <a:off x="475275" y="1615925"/>
                <a:ext cx="1953900" cy="2038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397" name="Shape 3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6500" y="1891150"/>
              <a:ext cx="659300" cy="639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Shape 39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50600" y="3014500"/>
              <a:ext cx="659300" cy="639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Shape 3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6500" y="3014500"/>
              <a:ext cx="659300" cy="639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Shape 4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50600" y="1891150"/>
              <a:ext cx="659300" cy="639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1" name="Shape 401"/>
          <p:cNvPicPr preferRelativeResize="0"/>
          <p:nvPr/>
        </p:nvPicPr>
        <p:blipFill rotWithShape="1">
          <a:blip r:embed="rId6">
            <a:alphaModFix/>
          </a:blip>
          <a:srcRect l="10402" t="9504" r="10788" b="9187"/>
          <a:stretch/>
        </p:blipFill>
        <p:spPr>
          <a:xfrm>
            <a:off x="232087" y="1205000"/>
            <a:ext cx="2608275" cy="273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Shape 402"/>
          <p:cNvPicPr preferRelativeResize="0"/>
          <p:nvPr/>
        </p:nvPicPr>
        <p:blipFill rotWithShape="1">
          <a:blip r:embed="rId7">
            <a:alphaModFix/>
          </a:blip>
          <a:srcRect l="-5920" r="5920"/>
          <a:stretch/>
        </p:blipFill>
        <p:spPr>
          <a:xfrm>
            <a:off x="427700" y="2707325"/>
            <a:ext cx="9048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Shape 4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2562" y="2744612"/>
            <a:ext cx="9048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Shape 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3500" y="932512"/>
            <a:ext cx="3069849" cy="3278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" name="Shape 409"/>
          <p:cNvGrpSpPr/>
          <p:nvPr/>
        </p:nvGrpSpPr>
        <p:grpSpPr>
          <a:xfrm>
            <a:off x="0" y="932500"/>
            <a:ext cx="3069849" cy="3278475"/>
            <a:chOff x="0" y="932500"/>
            <a:chExt cx="3069849" cy="3278475"/>
          </a:xfrm>
        </p:grpSpPr>
        <p:grpSp>
          <p:nvGrpSpPr>
            <p:cNvPr id="410" name="Shape 410"/>
            <p:cNvGrpSpPr/>
            <p:nvPr/>
          </p:nvGrpSpPr>
          <p:grpSpPr>
            <a:xfrm>
              <a:off x="0" y="932500"/>
              <a:ext cx="3069849" cy="3278475"/>
              <a:chOff x="0" y="932500"/>
              <a:chExt cx="3069849" cy="3278475"/>
            </a:xfrm>
          </p:grpSpPr>
          <p:pic>
            <p:nvPicPr>
              <p:cNvPr id="411" name="Shape 41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932500"/>
                <a:ext cx="3069849" cy="32784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2" name="Shape 412"/>
              <p:cNvSpPr/>
              <p:nvPr/>
            </p:nvSpPr>
            <p:spPr>
              <a:xfrm>
                <a:off x="475275" y="1742675"/>
                <a:ext cx="1774499" cy="19115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413" name="Shape 4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8099" y="1619925"/>
              <a:ext cx="657190" cy="95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Shape 4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70632" y="2652950"/>
              <a:ext cx="657190" cy="95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Shape 4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8100" y="2652950"/>
              <a:ext cx="657190" cy="95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Shape 4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70634" y="1619925"/>
              <a:ext cx="657190" cy="959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7" name="Shape 417"/>
          <p:cNvGrpSpPr/>
          <p:nvPr/>
        </p:nvGrpSpPr>
        <p:grpSpPr>
          <a:xfrm>
            <a:off x="2993650" y="932512"/>
            <a:ext cx="3069849" cy="3278475"/>
            <a:chOff x="3037075" y="932512"/>
            <a:chExt cx="3069849" cy="3278475"/>
          </a:xfrm>
        </p:grpSpPr>
        <p:pic>
          <p:nvPicPr>
            <p:cNvPr id="418" name="Shape 4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37075" y="932512"/>
              <a:ext cx="3069849" cy="3278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Shape 419"/>
            <p:cNvPicPr preferRelativeResize="0"/>
            <p:nvPr/>
          </p:nvPicPr>
          <p:blipFill rotWithShape="1">
            <a:blip r:embed="rId6">
              <a:alphaModFix/>
            </a:blip>
            <a:srcRect l="46450" t="53564" r="27058" b="17181"/>
            <a:stretch/>
          </p:blipFill>
          <p:spPr>
            <a:xfrm>
              <a:off x="3590950" y="1744672"/>
              <a:ext cx="813249" cy="959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Shape 420"/>
            <p:cNvPicPr preferRelativeResize="0"/>
            <p:nvPr/>
          </p:nvPicPr>
          <p:blipFill rotWithShape="1">
            <a:blip r:embed="rId6">
              <a:alphaModFix/>
            </a:blip>
            <a:srcRect l="46450" t="53564" r="27058" b="17181"/>
            <a:stretch/>
          </p:blipFill>
          <p:spPr>
            <a:xfrm>
              <a:off x="4451725" y="1744672"/>
              <a:ext cx="813249" cy="959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Shape 421"/>
            <p:cNvPicPr preferRelativeResize="0"/>
            <p:nvPr/>
          </p:nvPicPr>
          <p:blipFill rotWithShape="1">
            <a:blip r:embed="rId6">
              <a:alphaModFix/>
            </a:blip>
            <a:srcRect l="16521" t="26536" r="53892" b="47077"/>
            <a:stretch/>
          </p:blipFill>
          <p:spPr>
            <a:xfrm>
              <a:off x="3495900" y="2703775"/>
              <a:ext cx="908300" cy="865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Shape 422"/>
            <p:cNvPicPr preferRelativeResize="0"/>
            <p:nvPr/>
          </p:nvPicPr>
          <p:blipFill rotWithShape="1">
            <a:blip r:embed="rId6">
              <a:alphaModFix/>
            </a:blip>
            <a:srcRect l="16521" t="26536" r="53892" b="47077"/>
            <a:stretch/>
          </p:blipFill>
          <p:spPr>
            <a:xfrm>
              <a:off x="4404200" y="2703775"/>
              <a:ext cx="908300" cy="865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737" y="1068137"/>
            <a:ext cx="3111574" cy="3007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Shape 54"/>
          <p:cNvGrpSpPr/>
          <p:nvPr/>
        </p:nvGrpSpPr>
        <p:grpSpPr>
          <a:xfrm>
            <a:off x="177612" y="1068125"/>
            <a:ext cx="3111574" cy="3007225"/>
            <a:chOff x="6032437" y="1068137"/>
            <a:chExt cx="3111574" cy="3007225"/>
          </a:xfrm>
        </p:grpSpPr>
        <p:grpSp>
          <p:nvGrpSpPr>
            <p:cNvPr id="55" name="Shape 55"/>
            <p:cNvGrpSpPr/>
            <p:nvPr/>
          </p:nvGrpSpPr>
          <p:grpSpPr>
            <a:xfrm>
              <a:off x="6032437" y="1068137"/>
              <a:ext cx="3111574" cy="3007225"/>
              <a:chOff x="0" y="1068150"/>
              <a:chExt cx="3111574" cy="3007225"/>
            </a:xfrm>
          </p:grpSpPr>
          <p:grpSp>
            <p:nvGrpSpPr>
              <p:cNvPr id="56" name="Shape 56"/>
              <p:cNvGrpSpPr/>
              <p:nvPr/>
            </p:nvGrpSpPr>
            <p:grpSpPr>
              <a:xfrm>
                <a:off x="0" y="1068150"/>
                <a:ext cx="3111574" cy="3007225"/>
                <a:chOff x="0" y="1068125"/>
                <a:chExt cx="3111574" cy="3007225"/>
              </a:xfrm>
            </p:grpSpPr>
            <p:grpSp>
              <p:nvGrpSpPr>
                <p:cNvPr id="57" name="Shape 57"/>
                <p:cNvGrpSpPr/>
                <p:nvPr/>
              </p:nvGrpSpPr>
              <p:grpSpPr>
                <a:xfrm>
                  <a:off x="0" y="1068125"/>
                  <a:ext cx="3111574" cy="3007225"/>
                  <a:chOff x="0" y="1068125"/>
                  <a:chExt cx="3111574" cy="3007225"/>
                </a:xfrm>
              </p:grpSpPr>
              <p:pic>
                <p:nvPicPr>
                  <p:cNvPr id="58" name="Shape 58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0" y="1068125"/>
                    <a:ext cx="3111574" cy="30072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59" name="Shape 59"/>
                  <p:cNvSpPr/>
                  <p:nvPr/>
                </p:nvSpPr>
                <p:spPr>
                  <a:xfrm>
                    <a:off x="538650" y="1795475"/>
                    <a:ext cx="1710899" cy="18906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>
                      <a:spcBef>
                        <a:spcPts val="0"/>
                      </a:spcBef>
                      <a:buNone/>
                    </a:pPr>
                    <a:endParaRPr/>
                  </a:p>
                </p:txBody>
              </p:sp>
            </p:grpSp>
            <p:pic>
              <p:nvPicPr>
                <p:cNvPr id="60" name="Shape 60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99025" y="2860700"/>
                  <a:ext cx="715225" cy="7981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1" name="Shape 61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1481675" y="1876975"/>
                  <a:ext cx="715225" cy="7981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2" name="Shape 62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99025" y="1876975"/>
                  <a:ext cx="715225" cy="7981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3" name="Shape 63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1481675" y="2860700"/>
                  <a:ext cx="715225" cy="7981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64" name="Shape 6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45725" y="2770288"/>
                <a:ext cx="827225" cy="9482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Shape 6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73625" y="2770288"/>
                <a:ext cx="827225" cy="9482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" name="Shape 6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445725" y="1821988"/>
                <a:ext cx="827225" cy="9482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" name="Shape 6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73625" y="1784263"/>
                <a:ext cx="827225" cy="9482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8" name="Shape 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10150" y="2869525"/>
              <a:ext cx="715225" cy="798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Shape 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52800" y="2869525"/>
              <a:ext cx="715225" cy="798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Shape 70"/>
            <p:cNvPicPr preferRelativeResize="0"/>
            <p:nvPr/>
          </p:nvPicPr>
          <p:blipFill rotWithShape="1">
            <a:blip r:embed="rId5">
              <a:alphaModFix/>
            </a:blip>
            <a:srcRect l="-4471" b="-9625"/>
            <a:stretch/>
          </p:blipFill>
          <p:spPr>
            <a:xfrm>
              <a:off x="7494162" y="1926037"/>
              <a:ext cx="747199" cy="87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Shape 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52800" y="1895275"/>
              <a:ext cx="715225" cy="798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" name="Shape 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5250" y="1745000"/>
            <a:ext cx="827225" cy="94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1475" y="1755575"/>
            <a:ext cx="827225" cy="94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5975" y="1851337"/>
            <a:ext cx="715225" cy="7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5025" y="1851337"/>
            <a:ext cx="715225" cy="7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4738" y="1820963"/>
            <a:ext cx="827225" cy="948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Shape 77"/>
          <p:cNvGrpSpPr/>
          <p:nvPr/>
        </p:nvGrpSpPr>
        <p:grpSpPr>
          <a:xfrm>
            <a:off x="3016212" y="1068137"/>
            <a:ext cx="3111574" cy="3007225"/>
            <a:chOff x="3016212" y="1068137"/>
            <a:chExt cx="3111574" cy="3007225"/>
          </a:xfrm>
        </p:grpSpPr>
        <p:pic>
          <p:nvPicPr>
            <p:cNvPr id="78" name="Shape 7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16212" y="1068137"/>
              <a:ext cx="3111574" cy="300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Shape 7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565238" y="2769263"/>
              <a:ext cx="827225" cy="948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Shape 80"/>
            <p:cNvPicPr preferRelativeResize="0"/>
            <p:nvPr/>
          </p:nvPicPr>
          <p:blipFill rotWithShape="1">
            <a:blip r:embed="rId7">
              <a:alphaModFix/>
            </a:blip>
            <a:srcRect l="20020" t="53993" r="56898" b="11420"/>
            <a:stretch/>
          </p:blipFill>
          <p:spPr>
            <a:xfrm>
              <a:off x="3619775" y="1755575"/>
              <a:ext cx="718174" cy="104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Shape 81"/>
            <p:cNvPicPr preferRelativeResize="0"/>
            <p:nvPr/>
          </p:nvPicPr>
          <p:blipFill rotWithShape="1">
            <a:blip r:embed="rId7">
              <a:alphaModFix/>
            </a:blip>
            <a:srcRect l="20020" t="55291" r="56898" b="11418"/>
            <a:stretch/>
          </p:blipFill>
          <p:spPr>
            <a:xfrm>
              <a:off x="4494500" y="1794575"/>
              <a:ext cx="718174" cy="10010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xmlns:p14="http://schemas.microsoft.com/office/powerpoint/2010/main"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2087" y="890775"/>
            <a:ext cx="8675525" cy="3406699"/>
            <a:chOff x="232087" y="890775"/>
            <a:chExt cx="8675525" cy="3406699"/>
          </a:xfrm>
        </p:grpSpPr>
        <p:pic>
          <p:nvPicPr>
            <p:cNvPr id="392" name="Shape 3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6575" y="935525"/>
              <a:ext cx="3309799" cy="3361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Shape 395"/>
            <p:cNvPicPr preferRelativeResize="0"/>
            <p:nvPr/>
          </p:nvPicPr>
          <p:blipFill rotWithShape="1">
            <a:blip r:embed="rId4">
              <a:alphaModFix/>
            </a:blip>
            <a:srcRect r="7952"/>
            <a:stretch/>
          </p:blipFill>
          <p:spPr>
            <a:xfrm>
              <a:off x="5861162" y="890775"/>
              <a:ext cx="3046450" cy="336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Shape 396"/>
            <p:cNvSpPr/>
            <p:nvPr/>
          </p:nvSpPr>
          <p:spPr>
            <a:xfrm>
              <a:off x="6336437" y="16159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401" name="Shape 401"/>
            <p:cNvPicPr preferRelativeResize="0"/>
            <p:nvPr/>
          </p:nvPicPr>
          <p:blipFill rotWithShape="1">
            <a:blip r:embed="rId5">
              <a:alphaModFix/>
            </a:blip>
            <a:srcRect l="10402" t="9504" r="10788" b="9187"/>
            <a:stretch/>
          </p:blipFill>
          <p:spPr>
            <a:xfrm>
              <a:off x="232087" y="1205000"/>
              <a:ext cx="2608275" cy="2733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Shape 396"/>
            <p:cNvSpPr/>
            <p:nvPr/>
          </p:nvSpPr>
          <p:spPr>
            <a:xfrm>
              <a:off x="3450233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96"/>
            <p:cNvSpPr/>
            <p:nvPr/>
          </p:nvSpPr>
          <p:spPr>
            <a:xfrm>
              <a:off x="387891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76" y="1615925"/>
            <a:ext cx="960119" cy="9601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0233" y="1615925"/>
            <a:ext cx="921714" cy="960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576326" y="1615925"/>
            <a:ext cx="689829" cy="9601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576326" y="2728444"/>
            <a:ext cx="689829" cy="96011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672" y="1615925"/>
            <a:ext cx="960119" cy="96011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76" y="2728444"/>
            <a:ext cx="960119" cy="96011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672" y="2728444"/>
            <a:ext cx="960119" cy="96011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0233" y="2728444"/>
            <a:ext cx="921714" cy="96011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81" y="1615925"/>
            <a:ext cx="921714" cy="96011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581" y="2728444"/>
            <a:ext cx="921714" cy="96011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8623" y="1615925"/>
            <a:ext cx="921714" cy="96011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8623" y="2728444"/>
            <a:ext cx="921714" cy="9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620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2087" y="890775"/>
            <a:ext cx="8675525" cy="3406699"/>
            <a:chOff x="232087" y="890775"/>
            <a:chExt cx="8675525" cy="3406699"/>
          </a:xfrm>
        </p:grpSpPr>
        <p:pic>
          <p:nvPicPr>
            <p:cNvPr id="392" name="Shape 3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6575" y="935525"/>
              <a:ext cx="3309799" cy="3361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Shape 395"/>
            <p:cNvPicPr preferRelativeResize="0"/>
            <p:nvPr/>
          </p:nvPicPr>
          <p:blipFill rotWithShape="1">
            <a:blip r:embed="rId4">
              <a:alphaModFix/>
            </a:blip>
            <a:srcRect r="7952"/>
            <a:stretch/>
          </p:blipFill>
          <p:spPr>
            <a:xfrm>
              <a:off x="5861162" y="890775"/>
              <a:ext cx="3046450" cy="336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Shape 396"/>
            <p:cNvSpPr/>
            <p:nvPr/>
          </p:nvSpPr>
          <p:spPr>
            <a:xfrm>
              <a:off x="6336437" y="16159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401" name="Shape 401"/>
            <p:cNvPicPr preferRelativeResize="0"/>
            <p:nvPr/>
          </p:nvPicPr>
          <p:blipFill rotWithShape="1">
            <a:blip r:embed="rId5">
              <a:alphaModFix/>
            </a:blip>
            <a:srcRect l="10402" t="9504" r="10788" b="9187"/>
            <a:stretch/>
          </p:blipFill>
          <p:spPr>
            <a:xfrm>
              <a:off x="232087" y="1205000"/>
              <a:ext cx="2608275" cy="2733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Shape 396"/>
            <p:cNvSpPr/>
            <p:nvPr/>
          </p:nvSpPr>
          <p:spPr>
            <a:xfrm>
              <a:off x="3450233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96"/>
            <p:cNvSpPr/>
            <p:nvPr/>
          </p:nvSpPr>
          <p:spPr>
            <a:xfrm>
              <a:off x="387891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91" y="1615925"/>
            <a:ext cx="960119" cy="9601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672" y="1615925"/>
            <a:ext cx="960119" cy="9601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0233" y="1611631"/>
            <a:ext cx="960119" cy="9601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014" y="1615925"/>
            <a:ext cx="960119" cy="9601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0233" y="2694006"/>
            <a:ext cx="960119" cy="9601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014" y="2694006"/>
            <a:ext cx="960119" cy="960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21553" y="2694006"/>
            <a:ext cx="960119" cy="9601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381672" y="2694006"/>
            <a:ext cx="960119" cy="960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6849" y="1615925"/>
            <a:ext cx="960119" cy="9601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9249" y="2694006"/>
            <a:ext cx="960119" cy="9601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6968" y="1615925"/>
            <a:ext cx="960119" cy="9601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6968" y="2694006"/>
            <a:ext cx="960119" cy="9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5088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2087" y="890775"/>
            <a:ext cx="8675525" cy="3406699"/>
            <a:chOff x="232087" y="890775"/>
            <a:chExt cx="8675525" cy="3406699"/>
          </a:xfrm>
        </p:grpSpPr>
        <p:pic>
          <p:nvPicPr>
            <p:cNvPr id="392" name="Shape 3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6575" y="935525"/>
              <a:ext cx="3309799" cy="3361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Shape 395"/>
            <p:cNvPicPr preferRelativeResize="0"/>
            <p:nvPr/>
          </p:nvPicPr>
          <p:blipFill rotWithShape="1">
            <a:blip r:embed="rId4">
              <a:alphaModFix/>
            </a:blip>
            <a:srcRect r="7952"/>
            <a:stretch/>
          </p:blipFill>
          <p:spPr>
            <a:xfrm>
              <a:off x="5861162" y="890775"/>
              <a:ext cx="3046450" cy="336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Shape 396"/>
            <p:cNvSpPr/>
            <p:nvPr/>
          </p:nvSpPr>
          <p:spPr>
            <a:xfrm>
              <a:off x="6336437" y="16159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401" name="Shape 401"/>
            <p:cNvPicPr preferRelativeResize="0"/>
            <p:nvPr/>
          </p:nvPicPr>
          <p:blipFill rotWithShape="1">
            <a:blip r:embed="rId5">
              <a:alphaModFix/>
            </a:blip>
            <a:srcRect l="10402" t="9504" r="10788" b="9187"/>
            <a:stretch/>
          </p:blipFill>
          <p:spPr>
            <a:xfrm>
              <a:off x="232087" y="1205000"/>
              <a:ext cx="2608275" cy="2733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Shape 396"/>
            <p:cNvSpPr/>
            <p:nvPr/>
          </p:nvSpPr>
          <p:spPr>
            <a:xfrm>
              <a:off x="3450233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96"/>
            <p:cNvSpPr/>
            <p:nvPr/>
          </p:nvSpPr>
          <p:spPr>
            <a:xfrm>
              <a:off x="387891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91" y="1615925"/>
            <a:ext cx="957431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322" y="1633538"/>
            <a:ext cx="957431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047" y="2739725"/>
            <a:ext cx="957431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014" y="2739725"/>
            <a:ext cx="957431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91" y="2739725"/>
            <a:ext cx="957431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322" y="2739725"/>
            <a:ext cx="957431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9359" y="1615925"/>
            <a:ext cx="960119" cy="9601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0218" y="1615925"/>
            <a:ext cx="960119" cy="960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3973" y="1633538"/>
            <a:ext cx="836504" cy="9601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0149" y="1633538"/>
            <a:ext cx="836504" cy="9601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3973" y="2694006"/>
            <a:ext cx="836504" cy="9601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0149" y="2694006"/>
            <a:ext cx="836504" cy="9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5088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2087" y="890775"/>
            <a:ext cx="8675525" cy="3406699"/>
            <a:chOff x="232087" y="890775"/>
            <a:chExt cx="8675525" cy="3406699"/>
          </a:xfrm>
        </p:grpSpPr>
        <p:pic>
          <p:nvPicPr>
            <p:cNvPr id="392" name="Shape 3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6575" y="935525"/>
              <a:ext cx="3309799" cy="3361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Shape 395"/>
            <p:cNvPicPr preferRelativeResize="0"/>
            <p:nvPr/>
          </p:nvPicPr>
          <p:blipFill rotWithShape="1">
            <a:blip r:embed="rId4">
              <a:alphaModFix/>
            </a:blip>
            <a:srcRect r="7952"/>
            <a:stretch/>
          </p:blipFill>
          <p:spPr>
            <a:xfrm>
              <a:off x="5861162" y="890775"/>
              <a:ext cx="3046450" cy="336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Shape 396"/>
            <p:cNvSpPr/>
            <p:nvPr/>
          </p:nvSpPr>
          <p:spPr>
            <a:xfrm>
              <a:off x="6336437" y="16159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401" name="Shape 401"/>
            <p:cNvPicPr preferRelativeResize="0"/>
            <p:nvPr/>
          </p:nvPicPr>
          <p:blipFill rotWithShape="1">
            <a:blip r:embed="rId5">
              <a:alphaModFix/>
            </a:blip>
            <a:srcRect l="10402" t="9504" r="10788" b="9187"/>
            <a:stretch/>
          </p:blipFill>
          <p:spPr>
            <a:xfrm>
              <a:off x="232087" y="1205000"/>
              <a:ext cx="2608275" cy="2733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Shape 396"/>
            <p:cNvSpPr/>
            <p:nvPr/>
          </p:nvSpPr>
          <p:spPr>
            <a:xfrm>
              <a:off x="3450233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96"/>
            <p:cNvSpPr/>
            <p:nvPr/>
          </p:nvSpPr>
          <p:spPr>
            <a:xfrm>
              <a:off x="387891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394" y="1615925"/>
            <a:ext cx="745992" cy="96011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4345" y="1615925"/>
            <a:ext cx="745992" cy="9601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394" y="2728444"/>
            <a:ext cx="745992" cy="96011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4345" y="2728444"/>
            <a:ext cx="745992" cy="960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891" y="1615925"/>
            <a:ext cx="960119" cy="96011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1672" y="1615925"/>
            <a:ext cx="960119" cy="96011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/>
          <a:srcRect b="3631"/>
          <a:stretch/>
        </p:blipFill>
        <p:spPr>
          <a:xfrm>
            <a:off x="3427143" y="1850737"/>
            <a:ext cx="960119" cy="57618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8"/>
          <a:srcRect b="3631"/>
          <a:stretch/>
        </p:blipFill>
        <p:spPr>
          <a:xfrm>
            <a:off x="4444014" y="1850737"/>
            <a:ext cx="960119" cy="57618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8"/>
          <a:srcRect b="3631"/>
          <a:stretch/>
        </p:blipFill>
        <p:spPr>
          <a:xfrm>
            <a:off x="3450233" y="2994860"/>
            <a:ext cx="960119" cy="57618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8"/>
          <a:srcRect b="3631"/>
          <a:stretch/>
        </p:blipFill>
        <p:spPr>
          <a:xfrm>
            <a:off x="4444014" y="2994860"/>
            <a:ext cx="960119" cy="57618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8"/>
          <a:srcRect b="3631"/>
          <a:stretch/>
        </p:blipFill>
        <p:spPr>
          <a:xfrm>
            <a:off x="387891" y="2994860"/>
            <a:ext cx="960119" cy="57618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8"/>
          <a:srcRect b="3631"/>
          <a:stretch/>
        </p:blipFill>
        <p:spPr>
          <a:xfrm>
            <a:off x="1393217" y="2994860"/>
            <a:ext cx="960119" cy="57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5088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2087" y="890775"/>
            <a:ext cx="8675525" cy="3406699"/>
            <a:chOff x="232087" y="890775"/>
            <a:chExt cx="8675525" cy="3406699"/>
          </a:xfrm>
        </p:grpSpPr>
        <p:pic>
          <p:nvPicPr>
            <p:cNvPr id="392" name="Shape 3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6575" y="935525"/>
              <a:ext cx="3309799" cy="3361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Shape 395"/>
            <p:cNvPicPr preferRelativeResize="0"/>
            <p:nvPr/>
          </p:nvPicPr>
          <p:blipFill rotWithShape="1">
            <a:blip r:embed="rId4">
              <a:alphaModFix/>
            </a:blip>
            <a:srcRect r="7952"/>
            <a:stretch/>
          </p:blipFill>
          <p:spPr>
            <a:xfrm>
              <a:off x="5861162" y="890775"/>
              <a:ext cx="3046450" cy="336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Shape 396"/>
            <p:cNvSpPr/>
            <p:nvPr/>
          </p:nvSpPr>
          <p:spPr>
            <a:xfrm>
              <a:off x="6336437" y="16159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401" name="Shape 401"/>
            <p:cNvPicPr preferRelativeResize="0"/>
            <p:nvPr/>
          </p:nvPicPr>
          <p:blipFill rotWithShape="1">
            <a:blip r:embed="rId5">
              <a:alphaModFix/>
            </a:blip>
            <a:srcRect l="10402" t="9504" r="10788" b="9187"/>
            <a:stretch/>
          </p:blipFill>
          <p:spPr>
            <a:xfrm>
              <a:off x="232087" y="1205000"/>
              <a:ext cx="2608275" cy="2733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Shape 396"/>
            <p:cNvSpPr/>
            <p:nvPr/>
          </p:nvSpPr>
          <p:spPr>
            <a:xfrm>
              <a:off x="3450233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96"/>
            <p:cNvSpPr/>
            <p:nvPr/>
          </p:nvSpPr>
          <p:spPr>
            <a:xfrm>
              <a:off x="387891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6493" y="1615925"/>
            <a:ext cx="963623" cy="9601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9426" y="1615925"/>
            <a:ext cx="963623" cy="9601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91" y="1615925"/>
            <a:ext cx="963623" cy="9601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168" y="1615925"/>
            <a:ext cx="963623" cy="9601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91" y="2728444"/>
            <a:ext cx="963623" cy="9601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168" y="2728444"/>
            <a:ext cx="963623" cy="960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23447" t="18849" r="27486" b="19688"/>
          <a:stretch/>
        </p:blipFill>
        <p:spPr>
          <a:xfrm>
            <a:off x="6455133" y="1615925"/>
            <a:ext cx="766475" cy="9601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l="23447" t="18849" r="27486" b="19688"/>
          <a:stretch/>
        </p:blipFill>
        <p:spPr>
          <a:xfrm>
            <a:off x="7523862" y="1615925"/>
            <a:ext cx="766475" cy="9601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l="23447" t="18849" r="27486" b="19688"/>
          <a:stretch/>
        </p:blipFill>
        <p:spPr>
          <a:xfrm>
            <a:off x="6455133" y="2728444"/>
            <a:ext cx="766475" cy="9601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l="23447" t="18849" r="27486" b="19688"/>
          <a:stretch/>
        </p:blipFill>
        <p:spPr>
          <a:xfrm>
            <a:off x="7523862" y="2728444"/>
            <a:ext cx="766475" cy="960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l="1784" t="1768" r="3329" b="3192"/>
          <a:stretch/>
        </p:blipFill>
        <p:spPr>
          <a:xfrm>
            <a:off x="3450233" y="2728444"/>
            <a:ext cx="968879" cy="9601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8"/>
          <a:srcRect l="1784" t="1768" r="3329" b="3192"/>
          <a:stretch/>
        </p:blipFill>
        <p:spPr>
          <a:xfrm>
            <a:off x="4459426" y="2728444"/>
            <a:ext cx="968879" cy="9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5088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2087" y="890775"/>
            <a:ext cx="8675525" cy="3406699"/>
            <a:chOff x="232087" y="890775"/>
            <a:chExt cx="8675525" cy="3406699"/>
          </a:xfrm>
        </p:grpSpPr>
        <p:pic>
          <p:nvPicPr>
            <p:cNvPr id="392" name="Shape 3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6575" y="935525"/>
              <a:ext cx="3309799" cy="3361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Shape 395"/>
            <p:cNvPicPr preferRelativeResize="0"/>
            <p:nvPr/>
          </p:nvPicPr>
          <p:blipFill rotWithShape="1">
            <a:blip r:embed="rId4">
              <a:alphaModFix/>
            </a:blip>
            <a:srcRect r="7952"/>
            <a:stretch/>
          </p:blipFill>
          <p:spPr>
            <a:xfrm>
              <a:off x="5861162" y="890775"/>
              <a:ext cx="3046450" cy="336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Shape 396"/>
            <p:cNvSpPr/>
            <p:nvPr/>
          </p:nvSpPr>
          <p:spPr>
            <a:xfrm>
              <a:off x="6336437" y="16159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401" name="Shape 401"/>
            <p:cNvPicPr preferRelativeResize="0"/>
            <p:nvPr/>
          </p:nvPicPr>
          <p:blipFill rotWithShape="1">
            <a:blip r:embed="rId5">
              <a:alphaModFix/>
            </a:blip>
            <a:srcRect l="10402" t="9504" r="10788" b="9187"/>
            <a:stretch/>
          </p:blipFill>
          <p:spPr>
            <a:xfrm>
              <a:off x="232087" y="1205000"/>
              <a:ext cx="2608275" cy="2733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Shape 396"/>
            <p:cNvSpPr/>
            <p:nvPr/>
          </p:nvSpPr>
          <p:spPr>
            <a:xfrm>
              <a:off x="3450233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96"/>
            <p:cNvSpPr/>
            <p:nvPr/>
          </p:nvSpPr>
          <p:spPr>
            <a:xfrm>
              <a:off x="387891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255" y="1615925"/>
            <a:ext cx="772896" cy="9601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255" y="2728444"/>
            <a:ext cx="772896" cy="9601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952" y="1615925"/>
            <a:ext cx="772896" cy="9601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7441" y="1615925"/>
            <a:ext cx="772896" cy="9601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952" y="2728444"/>
            <a:ext cx="772896" cy="9601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7441" y="2728444"/>
            <a:ext cx="772896" cy="960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0233" y="1615925"/>
            <a:ext cx="707967" cy="9601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7875" y="1615925"/>
            <a:ext cx="707967" cy="9601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0233" y="2728444"/>
            <a:ext cx="707967" cy="9601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7875" y="2728444"/>
            <a:ext cx="707967" cy="9601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9009" y="1615925"/>
            <a:ext cx="553330" cy="96011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9009" y="2728444"/>
            <a:ext cx="553330" cy="9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5088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2087" y="890775"/>
            <a:ext cx="8675525" cy="3406699"/>
            <a:chOff x="232087" y="890775"/>
            <a:chExt cx="8675525" cy="3406699"/>
          </a:xfrm>
        </p:grpSpPr>
        <p:pic>
          <p:nvPicPr>
            <p:cNvPr id="392" name="Shape 3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6575" y="935525"/>
              <a:ext cx="3309799" cy="3361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Shape 395"/>
            <p:cNvPicPr preferRelativeResize="0"/>
            <p:nvPr/>
          </p:nvPicPr>
          <p:blipFill rotWithShape="1">
            <a:blip r:embed="rId4">
              <a:alphaModFix/>
            </a:blip>
            <a:srcRect r="7952"/>
            <a:stretch/>
          </p:blipFill>
          <p:spPr>
            <a:xfrm>
              <a:off x="5861162" y="890775"/>
              <a:ext cx="3046450" cy="336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Shape 396"/>
            <p:cNvSpPr/>
            <p:nvPr/>
          </p:nvSpPr>
          <p:spPr>
            <a:xfrm>
              <a:off x="6336437" y="16159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401" name="Shape 401"/>
            <p:cNvPicPr preferRelativeResize="0"/>
            <p:nvPr/>
          </p:nvPicPr>
          <p:blipFill rotWithShape="1">
            <a:blip r:embed="rId5">
              <a:alphaModFix/>
            </a:blip>
            <a:srcRect l="10402" t="9504" r="10788" b="9187"/>
            <a:stretch/>
          </p:blipFill>
          <p:spPr>
            <a:xfrm>
              <a:off x="232087" y="1205000"/>
              <a:ext cx="2608275" cy="2733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Shape 396"/>
            <p:cNvSpPr/>
            <p:nvPr/>
          </p:nvSpPr>
          <p:spPr>
            <a:xfrm>
              <a:off x="3450233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96"/>
            <p:cNvSpPr/>
            <p:nvPr/>
          </p:nvSpPr>
          <p:spPr>
            <a:xfrm>
              <a:off x="387891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409" y="1615925"/>
            <a:ext cx="592073" cy="9601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992" y="2694006"/>
            <a:ext cx="592073" cy="960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0233" y="1615925"/>
            <a:ext cx="858673" cy="9601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460" y="1615925"/>
            <a:ext cx="858673" cy="9601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173" y="2694006"/>
            <a:ext cx="592073" cy="9601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409" y="2694006"/>
            <a:ext cx="592073" cy="9601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173" y="1587819"/>
            <a:ext cx="592073" cy="9601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01" y="2694006"/>
            <a:ext cx="592073" cy="960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1636" y="1587819"/>
            <a:ext cx="804100" cy="9601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8136" y="1615925"/>
            <a:ext cx="804100" cy="9601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1636" y="2694006"/>
            <a:ext cx="804100" cy="9601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8136" y="2694006"/>
            <a:ext cx="804100" cy="9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5088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2087" y="890775"/>
            <a:ext cx="8675525" cy="3406699"/>
            <a:chOff x="232087" y="890775"/>
            <a:chExt cx="8675525" cy="3406699"/>
          </a:xfrm>
        </p:grpSpPr>
        <p:pic>
          <p:nvPicPr>
            <p:cNvPr id="392" name="Shape 3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6575" y="935525"/>
              <a:ext cx="3309799" cy="3361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Shape 395"/>
            <p:cNvPicPr preferRelativeResize="0"/>
            <p:nvPr/>
          </p:nvPicPr>
          <p:blipFill rotWithShape="1">
            <a:blip r:embed="rId4">
              <a:alphaModFix/>
            </a:blip>
            <a:srcRect r="7952"/>
            <a:stretch/>
          </p:blipFill>
          <p:spPr>
            <a:xfrm>
              <a:off x="5861162" y="890775"/>
              <a:ext cx="3046450" cy="336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Shape 396"/>
            <p:cNvSpPr/>
            <p:nvPr/>
          </p:nvSpPr>
          <p:spPr>
            <a:xfrm>
              <a:off x="6336437" y="16159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401" name="Shape 401"/>
            <p:cNvPicPr preferRelativeResize="0"/>
            <p:nvPr/>
          </p:nvPicPr>
          <p:blipFill rotWithShape="1">
            <a:blip r:embed="rId5">
              <a:alphaModFix/>
            </a:blip>
            <a:srcRect l="10402" t="9504" r="10788" b="9187"/>
            <a:stretch/>
          </p:blipFill>
          <p:spPr>
            <a:xfrm>
              <a:off x="232087" y="1205000"/>
              <a:ext cx="2608275" cy="2733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Shape 396"/>
            <p:cNvSpPr/>
            <p:nvPr/>
          </p:nvSpPr>
          <p:spPr>
            <a:xfrm>
              <a:off x="3450233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96"/>
            <p:cNvSpPr/>
            <p:nvPr/>
          </p:nvSpPr>
          <p:spPr>
            <a:xfrm>
              <a:off x="387891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0233" y="1615925"/>
            <a:ext cx="960119" cy="9601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014" y="1615925"/>
            <a:ext cx="960119" cy="9601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0233" y="2694006"/>
            <a:ext cx="960119" cy="9601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014" y="2694006"/>
            <a:ext cx="960119" cy="960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891" y="1615925"/>
            <a:ext cx="834873" cy="9601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5164" y="1615925"/>
            <a:ext cx="834873" cy="9601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891" y="2694006"/>
            <a:ext cx="834873" cy="9601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5164" y="2694006"/>
            <a:ext cx="834873" cy="9601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5464" y="1615925"/>
            <a:ext cx="834873" cy="9601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5464" y="2694006"/>
            <a:ext cx="834873" cy="9601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6437" y="2921000"/>
            <a:ext cx="960119" cy="7331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6437" y="1842919"/>
            <a:ext cx="960119" cy="73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5088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2087" y="890775"/>
            <a:ext cx="8675525" cy="3406699"/>
            <a:chOff x="232087" y="890775"/>
            <a:chExt cx="8675525" cy="3406699"/>
          </a:xfrm>
        </p:grpSpPr>
        <p:pic>
          <p:nvPicPr>
            <p:cNvPr id="392" name="Shape 3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6575" y="935525"/>
              <a:ext cx="3309799" cy="3361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Shape 395"/>
            <p:cNvPicPr preferRelativeResize="0"/>
            <p:nvPr/>
          </p:nvPicPr>
          <p:blipFill rotWithShape="1">
            <a:blip r:embed="rId4">
              <a:alphaModFix/>
            </a:blip>
            <a:srcRect r="7952"/>
            <a:stretch/>
          </p:blipFill>
          <p:spPr>
            <a:xfrm>
              <a:off x="5861162" y="890775"/>
              <a:ext cx="3046450" cy="336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Shape 396"/>
            <p:cNvSpPr/>
            <p:nvPr/>
          </p:nvSpPr>
          <p:spPr>
            <a:xfrm>
              <a:off x="6336437" y="16159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401" name="Shape 401"/>
            <p:cNvPicPr preferRelativeResize="0"/>
            <p:nvPr/>
          </p:nvPicPr>
          <p:blipFill rotWithShape="1">
            <a:blip r:embed="rId5">
              <a:alphaModFix/>
            </a:blip>
            <a:srcRect l="10402" t="9504" r="10788" b="9187"/>
            <a:stretch/>
          </p:blipFill>
          <p:spPr>
            <a:xfrm>
              <a:off x="232087" y="1205000"/>
              <a:ext cx="2608275" cy="2733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Shape 396"/>
            <p:cNvSpPr/>
            <p:nvPr/>
          </p:nvSpPr>
          <p:spPr>
            <a:xfrm>
              <a:off x="3450233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96"/>
            <p:cNvSpPr/>
            <p:nvPr/>
          </p:nvSpPr>
          <p:spPr>
            <a:xfrm>
              <a:off x="387891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6437" y="2818821"/>
            <a:ext cx="960119" cy="8353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6437" y="1666380"/>
            <a:ext cx="960119" cy="8353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611870" y="1615925"/>
            <a:ext cx="572471" cy="9601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0218" y="1666380"/>
            <a:ext cx="960119" cy="8353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0218" y="2818821"/>
            <a:ext cx="960119" cy="8353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611870" y="2694006"/>
            <a:ext cx="572471" cy="9601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85361" y="1615925"/>
            <a:ext cx="572471" cy="9601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605270" y="1615925"/>
            <a:ext cx="572471" cy="9601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85361" y="2694006"/>
            <a:ext cx="572471" cy="9601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605270" y="2694006"/>
            <a:ext cx="572471" cy="960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7236" y="1615925"/>
            <a:ext cx="956897" cy="96011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7236" y="2694006"/>
            <a:ext cx="956897" cy="9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5088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2087" y="890775"/>
            <a:ext cx="8675525" cy="3406699"/>
            <a:chOff x="232087" y="890775"/>
            <a:chExt cx="8675525" cy="3406699"/>
          </a:xfrm>
        </p:grpSpPr>
        <p:pic>
          <p:nvPicPr>
            <p:cNvPr id="392" name="Shape 3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6575" y="935525"/>
              <a:ext cx="3309799" cy="3361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Shape 395"/>
            <p:cNvPicPr preferRelativeResize="0"/>
            <p:nvPr/>
          </p:nvPicPr>
          <p:blipFill rotWithShape="1">
            <a:blip r:embed="rId4">
              <a:alphaModFix/>
            </a:blip>
            <a:srcRect r="7952"/>
            <a:stretch/>
          </p:blipFill>
          <p:spPr>
            <a:xfrm>
              <a:off x="5861162" y="890775"/>
              <a:ext cx="3046450" cy="336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Shape 396"/>
            <p:cNvSpPr/>
            <p:nvPr/>
          </p:nvSpPr>
          <p:spPr>
            <a:xfrm>
              <a:off x="6336437" y="16159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401" name="Shape 401"/>
            <p:cNvPicPr preferRelativeResize="0"/>
            <p:nvPr/>
          </p:nvPicPr>
          <p:blipFill rotWithShape="1">
            <a:blip r:embed="rId5">
              <a:alphaModFix/>
            </a:blip>
            <a:srcRect l="10402" t="9504" r="10788" b="9187"/>
            <a:stretch/>
          </p:blipFill>
          <p:spPr>
            <a:xfrm>
              <a:off x="232087" y="1205000"/>
              <a:ext cx="2608275" cy="2733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Shape 396"/>
            <p:cNvSpPr/>
            <p:nvPr/>
          </p:nvSpPr>
          <p:spPr>
            <a:xfrm>
              <a:off x="3450233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96"/>
            <p:cNvSpPr/>
            <p:nvPr/>
          </p:nvSpPr>
          <p:spPr>
            <a:xfrm>
              <a:off x="387891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91" y="1615925"/>
            <a:ext cx="960119" cy="9025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672" y="1615925"/>
            <a:ext cx="960119" cy="9025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7143" y="1615925"/>
            <a:ext cx="960119" cy="9025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7143" y="2700338"/>
            <a:ext cx="960119" cy="9025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757" y="1615925"/>
            <a:ext cx="960119" cy="9025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757" y="2700338"/>
            <a:ext cx="960119" cy="902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8174" y="1587819"/>
            <a:ext cx="677731" cy="9601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1788" y="1587819"/>
            <a:ext cx="677731" cy="9601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8174" y="2642731"/>
            <a:ext cx="677731" cy="9601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0238" y="2642731"/>
            <a:ext cx="677731" cy="960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918" y="2807300"/>
            <a:ext cx="960119" cy="8468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1672" y="2807300"/>
            <a:ext cx="960119" cy="8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5088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50" y="1052475"/>
            <a:ext cx="3153300" cy="3038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Shape 87"/>
          <p:cNvGrpSpPr/>
          <p:nvPr/>
        </p:nvGrpSpPr>
        <p:grpSpPr>
          <a:xfrm>
            <a:off x="5989099" y="1052463"/>
            <a:ext cx="3038679" cy="2981957"/>
            <a:chOff x="43057" y="1214215"/>
            <a:chExt cx="2923774" cy="2923774"/>
          </a:xfrm>
        </p:grpSpPr>
        <p:grpSp>
          <p:nvGrpSpPr>
            <p:cNvPr id="88" name="Shape 88"/>
            <p:cNvGrpSpPr/>
            <p:nvPr/>
          </p:nvGrpSpPr>
          <p:grpSpPr>
            <a:xfrm>
              <a:off x="43057" y="1214215"/>
              <a:ext cx="2923774" cy="2923774"/>
              <a:chOff x="43057" y="1214215"/>
              <a:chExt cx="2923774" cy="2923774"/>
            </a:xfrm>
          </p:grpSpPr>
          <p:pic>
            <p:nvPicPr>
              <p:cNvPr id="89" name="Shape 8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3057" y="1214215"/>
                <a:ext cx="2923774" cy="29237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" name="Shape 90"/>
              <p:cNvSpPr/>
              <p:nvPr/>
            </p:nvSpPr>
            <p:spPr>
              <a:xfrm>
                <a:off x="475275" y="1858850"/>
                <a:ext cx="1700399" cy="17951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91" name="Shape 9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00" y="1857650"/>
              <a:ext cx="823800" cy="877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Shape 9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5700" y="2829725"/>
              <a:ext cx="823800" cy="877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Shape 9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09500" y="2829725"/>
              <a:ext cx="823800" cy="877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Shape 9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09500" y="1857650"/>
              <a:ext cx="823800" cy="8778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Shape 95"/>
          <p:cNvGrpSpPr/>
          <p:nvPr/>
        </p:nvGrpSpPr>
        <p:grpSpPr>
          <a:xfrm>
            <a:off x="3071550" y="995100"/>
            <a:ext cx="3153300" cy="3153300"/>
            <a:chOff x="4980925" y="1990200"/>
            <a:chExt cx="3153300" cy="3153300"/>
          </a:xfrm>
        </p:grpSpPr>
        <p:grpSp>
          <p:nvGrpSpPr>
            <p:cNvPr id="96" name="Shape 96"/>
            <p:cNvGrpSpPr/>
            <p:nvPr/>
          </p:nvGrpSpPr>
          <p:grpSpPr>
            <a:xfrm>
              <a:off x="4980925" y="1990200"/>
              <a:ext cx="3153300" cy="3153300"/>
              <a:chOff x="2995350" y="995100"/>
              <a:chExt cx="3153300" cy="3153300"/>
            </a:xfrm>
          </p:grpSpPr>
          <p:pic>
            <p:nvPicPr>
              <p:cNvPr id="97" name="Shape 9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995350" y="995100"/>
                <a:ext cx="3153300" cy="3153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Shape 98"/>
              <p:cNvPicPr preferRelativeResize="0"/>
              <p:nvPr/>
            </p:nvPicPr>
            <p:blipFill rotWithShape="1">
              <a:blip r:embed="rId6">
                <a:alphaModFix/>
              </a:blip>
              <a:srcRect l="46903" t="52459" r="25984" b="14171"/>
              <a:stretch/>
            </p:blipFill>
            <p:spPr>
              <a:xfrm>
                <a:off x="3574350" y="2698500"/>
                <a:ext cx="823799" cy="10139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9" name="Shape 99"/>
              <p:cNvPicPr preferRelativeResize="0"/>
              <p:nvPr/>
            </p:nvPicPr>
            <p:blipFill rotWithShape="1">
              <a:blip r:embed="rId6">
                <a:alphaModFix/>
              </a:blip>
              <a:srcRect l="18603" t="55715" r="53118" b="15814"/>
              <a:stretch/>
            </p:blipFill>
            <p:spPr>
              <a:xfrm>
                <a:off x="4446425" y="2756600"/>
                <a:ext cx="891699" cy="8977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0" name="Shape 100"/>
            <p:cNvPicPr preferRelativeResize="0"/>
            <p:nvPr/>
          </p:nvPicPr>
          <p:blipFill rotWithShape="1">
            <a:blip r:embed="rId6">
              <a:alphaModFix/>
            </a:blip>
            <a:srcRect l="46903" t="52459" r="25984" b="14171"/>
            <a:stretch/>
          </p:blipFill>
          <p:spPr>
            <a:xfrm>
              <a:off x="6432000" y="3693600"/>
              <a:ext cx="823799" cy="10139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xmlns:p14="http://schemas.microsoft.com/office/powerpoint/2010/main"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2087" y="890775"/>
            <a:ext cx="8675525" cy="3406699"/>
            <a:chOff x="232087" y="890775"/>
            <a:chExt cx="8675525" cy="3406699"/>
          </a:xfrm>
        </p:grpSpPr>
        <p:pic>
          <p:nvPicPr>
            <p:cNvPr id="392" name="Shape 3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6575" y="935525"/>
              <a:ext cx="3309799" cy="3361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Shape 395"/>
            <p:cNvPicPr preferRelativeResize="0"/>
            <p:nvPr/>
          </p:nvPicPr>
          <p:blipFill rotWithShape="1">
            <a:blip r:embed="rId4">
              <a:alphaModFix/>
            </a:blip>
            <a:srcRect r="7952"/>
            <a:stretch/>
          </p:blipFill>
          <p:spPr>
            <a:xfrm>
              <a:off x="5861162" y="890775"/>
              <a:ext cx="3046450" cy="336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Shape 396"/>
            <p:cNvSpPr/>
            <p:nvPr/>
          </p:nvSpPr>
          <p:spPr>
            <a:xfrm>
              <a:off x="6336437" y="16159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401" name="Shape 401"/>
            <p:cNvPicPr preferRelativeResize="0"/>
            <p:nvPr/>
          </p:nvPicPr>
          <p:blipFill rotWithShape="1">
            <a:blip r:embed="rId5">
              <a:alphaModFix/>
            </a:blip>
            <a:srcRect l="10402" t="9504" r="10788" b="9187"/>
            <a:stretch/>
          </p:blipFill>
          <p:spPr>
            <a:xfrm>
              <a:off x="232087" y="1205000"/>
              <a:ext cx="2608275" cy="2733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Shape 396"/>
            <p:cNvSpPr/>
            <p:nvPr/>
          </p:nvSpPr>
          <p:spPr>
            <a:xfrm>
              <a:off x="3450233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96"/>
            <p:cNvSpPr/>
            <p:nvPr/>
          </p:nvSpPr>
          <p:spPr>
            <a:xfrm>
              <a:off x="387891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45" y="1615925"/>
            <a:ext cx="647644" cy="9601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2864" y="1587819"/>
            <a:ext cx="647644" cy="9601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227" y="1587819"/>
            <a:ext cx="647644" cy="9601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227" y="2846406"/>
            <a:ext cx="647644" cy="9601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2693" y="1615925"/>
            <a:ext cx="647644" cy="9601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2693" y="2846406"/>
            <a:ext cx="647644" cy="9601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645" y="2694006"/>
            <a:ext cx="550941" cy="9601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2864" y="2694006"/>
            <a:ext cx="550941" cy="960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7143" y="1615925"/>
            <a:ext cx="960119" cy="8091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014" y="1615925"/>
            <a:ext cx="960119" cy="8091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0233" y="2844928"/>
            <a:ext cx="960119" cy="8091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014" y="2844928"/>
            <a:ext cx="960119" cy="80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5088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2087" y="890775"/>
            <a:ext cx="8675525" cy="3406699"/>
            <a:chOff x="232087" y="890775"/>
            <a:chExt cx="8675525" cy="3406699"/>
          </a:xfrm>
        </p:grpSpPr>
        <p:pic>
          <p:nvPicPr>
            <p:cNvPr id="392" name="Shape 3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6575" y="935525"/>
              <a:ext cx="3309799" cy="3361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Shape 395"/>
            <p:cNvPicPr preferRelativeResize="0"/>
            <p:nvPr/>
          </p:nvPicPr>
          <p:blipFill rotWithShape="1">
            <a:blip r:embed="rId4">
              <a:alphaModFix/>
            </a:blip>
            <a:srcRect r="7952"/>
            <a:stretch/>
          </p:blipFill>
          <p:spPr>
            <a:xfrm>
              <a:off x="5861162" y="890775"/>
              <a:ext cx="3046450" cy="336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Shape 396"/>
            <p:cNvSpPr/>
            <p:nvPr/>
          </p:nvSpPr>
          <p:spPr>
            <a:xfrm>
              <a:off x="6336437" y="16159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401" name="Shape 401"/>
            <p:cNvPicPr preferRelativeResize="0"/>
            <p:nvPr/>
          </p:nvPicPr>
          <p:blipFill rotWithShape="1">
            <a:blip r:embed="rId5">
              <a:alphaModFix/>
            </a:blip>
            <a:srcRect l="10402" t="9504" r="10788" b="9187"/>
            <a:stretch/>
          </p:blipFill>
          <p:spPr>
            <a:xfrm>
              <a:off x="232087" y="1205000"/>
              <a:ext cx="2608275" cy="2733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Shape 396"/>
            <p:cNvSpPr/>
            <p:nvPr/>
          </p:nvSpPr>
          <p:spPr>
            <a:xfrm>
              <a:off x="3450233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96"/>
            <p:cNvSpPr/>
            <p:nvPr/>
          </p:nvSpPr>
          <p:spPr>
            <a:xfrm>
              <a:off x="387891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91" y="1587819"/>
            <a:ext cx="903450" cy="9601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341" y="1587819"/>
            <a:ext cx="903450" cy="9601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91" y="2694006"/>
            <a:ext cx="903450" cy="9601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341" y="2694006"/>
            <a:ext cx="903450" cy="9601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0233" y="1667252"/>
            <a:ext cx="960119" cy="8233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4014" y="1667252"/>
            <a:ext cx="960119" cy="8233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8973" y="1587819"/>
            <a:ext cx="607914" cy="9601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0233" y="2830823"/>
            <a:ext cx="960119" cy="8233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4014" y="2830823"/>
            <a:ext cx="960119" cy="8233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6437" y="2830823"/>
            <a:ext cx="960119" cy="8233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2633" y="2830823"/>
            <a:ext cx="960119" cy="82330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8828" y="1615925"/>
            <a:ext cx="607914" cy="9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5088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2087" y="890775"/>
            <a:ext cx="8675525" cy="3406699"/>
            <a:chOff x="232087" y="890775"/>
            <a:chExt cx="8675525" cy="3406699"/>
          </a:xfrm>
        </p:grpSpPr>
        <p:pic>
          <p:nvPicPr>
            <p:cNvPr id="392" name="Shape 3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6575" y="935525"/>
              <a:ext cx="3309799" cy="3361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Shape 395"/>
            <p:cNvPicPr preferRelativeResize="0"/>
            <p:nvPr/>
          </p:nvPicPr>
          <p:blipFill rotWithShape="1">
            <a:blip r:embed="rId4">
              <a:alphaModFix/>
            </a:blip>
            <a:srcRect r="7952"/>
            <a:stretch/>
          </p:blipFill>
          <p:spPr>
            <a:xfrm>
              <a:off x="5861162" y="890775"/>
              <a:ext cx="3046450" cy="336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Shape 396"/>
            <p:cNvSpPr/>
            <p:nvPr/>
          </p:nvSpPr>
          <p:spPr>
            <a:xfrm>
              <a:off x="6336437" y="16159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401" name="Shape 401"/>
            <p:cNvPicPr preferRelativeResize="0"/>
            <p:nvPr/>
          </p:nvPicPr>
          <p:blipFill rotWithShape="1">
            <a:blip r:embed="rId5">
              <a:alphaModFix/>
            </a:blip>
            <a:srcRect l="10402" t="9504" r="10788" b="9187"/>
            <a:stretch/>
          </p:blipFill>
          <p:spPr>
            <a:xfrm>
              <a:off x="232087" y="1205000"/>
              <a:ext cx="2608275" cy="2733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Shape 396"/>
            <p:cNvSpPr/>
            <p:nvPr/>
          </p:nvSpPr>
          <p:spPr>
            <a:xfrm>
              <a:off x="3450233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96"/>
            <p:cNvSpPr/>
            <p:nvPr/>
          </p:nvSpPr>
          <p:spPr>
            <a:xfrm>
              <a:off x="387891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91" y="1615925"/>
            <a:ext cx="960119" cy="619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010" y="1615925"/>
            <a:ext cx="960119" cy="619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891" y="2784325"/>
            <a:ext cx="960119" cy="6197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8010" y="2784325"/>
            <a:ext cx="960119" cy="619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7143" y="1615925"/>
            <a:ext cx="960119" cy="6624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4014" y="1615925"/>
            <a:ext cx="960119" cy="6624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2780" y="1615925"/>
            <a:ext cx="960119" cy="6624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9079" y="1615925"/>
            <a:ext cx="960119" cy="6624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2780" y="2837934"/>
            <a:ext cx="960119" cy="6624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9079" y="2837934"/>
            <a:ext cx="960119" cy="662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3895" y="2650391"/>
            <a:ext cx="960119" cy="8500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014" y="2650391"/>
            <a:ext cx="960119" cy="8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5088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2087" y="890775"/>
            <a:ext cx="8675525" cy="3406699"/>
            <a:chOff x="232087" y="890775"/>
            <a:chExt cx="8675525" cy="3406699"/>
          </a:xfrm>
        </p:grpSpPr>
        <p:pic>
          <p:nvPicPr>
            <p:cNvPr id="392" name="Shape 3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6575" y="935525"/>
              <a:ext cx="3309799" cy="3361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Shape 395"/>
            <p:cNvPicPr preferRelativeResize="0"/>
            <p:nvPr/>
          </p:nvPicPr>
          <p:blipFill rotWithShape="1">
            <a:blip r:embed="rId4">
              <a:alphaModFix/>
            </a:blip>
            <a:srcRect r="7952"/>
            <a:stretch/>
          </p:blipFill>
          <p:spPr>
            <a:xfrm>
              <a:off x="5861162" y="890775"/>
              <a:ext cx="3046450" cy="336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Shape 396"/>
            <p:cNvSpPr/>
            <p:nvPr/>
          </p:nvSpPr>
          <p:spPr>
            <a:xfrm>
              <a:off x="6336437" y="16159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401" name="Shape 401"/>
            <p:cNvPicPr preferRelativeResize="0"/>
            <p:nvPr/>
          </p:nvPicPr>
          <p:blipFill rotWithShape="1">
            <a:blip r:embed="rId5">
              <a:alphaModFix/>
            </a:blip>
            <a:srcRect l="10402" t="9504" r="10788" b="9187"/>
            <a:stretch/>
          </p:blipFill>
          <p:spPr>
            <a:xfrm>
              <a:off x="232087" y="1205000"/>
              <a:ext cx="2608275" cy="2733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Shape 396"/>
            <p:cNvSpPr/>
            <p:nvPr/>
          </p:nvSpPr>
          <p:spPr>
            <a:xfrm>
              <a:off x="3450233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96"/>
            <p:cNvSpPr/>
            <p:nvPr/>
          </p:nvSpPr>
          <p:spPr>
            <a:xfrm>
              <a:off x="387891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346" y="1587819"/>
            <a:ext cx="712622" cy="9601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654" y="1615925"/>
            <a:ext cx="712622" cy="9601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t="21324" r="65365"/>
          <a:stretch/>
        </p:blipFill>
        <p:spPr>
          <a:xfrm rot="853063">
            <a:off x="3746394" y="1657399"/>
            <a:ext cx="422672" cy="9601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t="21324" r="65365"/>
          <a:stretch/>
        </p:blipFill>
        <p:spPr>
          <a:xfrm rot="853063">
            <a:off x="4699308" y="1657399"/>
            <a:ext cx="422672" cy="9601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t="21324" r="65365"/>
          <a:stretch/>
        </p:blipFill>
        <p:spPr>
          <a:xfrm rot="853063">
            <a:off x="614779" y="2691922"/>
            <a:ext cx="422672" cy="9601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t="21324" r="65365"/>
          <a:stretch/>
        </p:blipFill>
        <p:spPr>
          <a:xfrm rot="853063">
            <a:off x="1506086" y="2691923"/>
            <a:ext cx="422672" cy="9601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t="21324" r="65365"/>
          <a:stretch/>
        </p:blipFill>
        <p:spPr>
          <a:xfrm rot="853063">
            <a:off x="3746394" y="2691923"/>
            <a:ext cx="422672" cy="9601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t="21324" r="65365"/>
          <a:stretch/>
        </p:blipFill>
        <p:spPr>
          <a:xfrm rot="853063">
            <a:off x="4699307" y="2691924"/>
            <a:ext cx="422672" cy="960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6437" y="1620197"/>
            <a:ext cx="960119" cy="9601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4853" y="1620197"/>
            <a:ext cx="960119" cy="9601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0099" y="2694006"/>
            <a:ext cx="960119" cy="9601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4853" y="2694006"/>
            <a:ext cx="960119" cy="9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5088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2087" y="890775"/>
            <a:ext cx="8675525" cy="3406699"/>
            <a:chOff x="232087" y="890775"/>
            <a:chExt cx="8675525" cy="3406699"/>
          </a:xfrm>
        </p:grpSpPr>
        <p:pic>
          <p:nvPicPr>
            <p:cNvPr id="392" name="Shape 3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6575" y="935525"/>
              <a:ext cx="3309799" cy="3361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Shape 395"/>
            <p:cNvPicPr preferRelativeResize="0"/>
            <p:nvPr/>
          </p:nvPicPr>
          <p:blipFill rotWithShape="1">
            <a:blip r:embed="rId4">
              <a:alphaModFix/>
            </a:blip>
            <a:srcRect r="7952"/>
            <a:stretch/>
          </p:blipFill>
          <p:spPr>
            <a:xfrm>
              <a:off x="5861162" y="890775"/>
              <a:ext cx="3046450" cy="336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Shape 396"/>
            <p:cNvSpPr/>
            <p:nvPr/>
          </p:nvSpPr>
          <p:spPr>
            <a:xfrm>
              <a:off x="6336437" y="16159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401" name="Shape 401"/>
            <p:cNvPicPr preferRelativeResize="0"/>
            <p:nvPr/>
          </p:nvPicPr>
          <p:blipFill rotWithShape="1">
            <a:blip r:embed="rId5">
              <a:alphaModFix/>
            </a:blip>
            <a:srcRect l="10402" t="9504" r="10788" b="9187"/>
            <a:stretch/>
          </p:blipFill>
          <p:spPr>
            <a:xfrm>
              <a:off x="232087" y="1205000"/>
              <a:ext cx="2608275" cy="2733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Shape 396"/>
            <p:cNvSpPr/>
            <p:nvPr/>
          </p:nvSpPr>
          <p:spPr>
            <a:xfrm>
              <a:off x="3450233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96"/>
            <p:cNvSpPr/>
            <p:nvPr/>
          </p:nvSpPr>
          <p:spPr>
            <a:xfrm>
              <a:off x="387891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73531">
            <a:off x="423455" y="1764147"/>
            <a:ext cx="960119" cy="4756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73531">
            <a:off x="1298900" y="1764148"/>
            <a:ext cx="960119" cy="4756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73531">
            <a:off x="423454" y="2917949"/>
            <a:ext cx="960119" cy="4756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73531">
            <a:off x="1298900" y="2917950"/>
            <a:ext cx="960119" cy="475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73531">
            <a:off x="3381401" y="1764149"/>
            <a:ext cx="960119" cy="4756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73531">
            <a:off x="4412650" y="1764146"/>
            <a:ext cx="960119" cy="475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8817" y="2801938"/>
            <a:ext cx="960119" cy="9447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8215" y="2801938"/>
            <a:ext cx="960119" cy="9447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6437" y="1615925"/>
            <a:ext cx="960119" cy="95369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9686" y="1615925"/>
            <a:ext cx="960119" cy="95369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6437" y="2722022"/>
            <a:ext cx="960119" cy="9536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9686" y="2722022"/>
            <a:ext cx="960119" cy="95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5088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2087" y="890775"/>
            <a:ext cx="8675525" cy="3406699"/>
            <a:chOff x="232087" y="890775"/>
            <a:chExt cx="8675525" cy="3406699"/>
          </a:xfrm>
        </p:grpSpPr>
        <p:pic>
          <p:nvPicPr>
            <p:cNvPr id="392" name="Shape 3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6575" y="935525"/>
              <a:ext cx="3309799" cy="3361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Shape 395"/>
            <p:cNvPicPr preferRelativeResize="0"/>
            <p:nvPr/>
          </p:nvPicPr>
          <p:blipFill rotWithShape="1">
            <a:blip r:embed="rId4">
              <a:alphaModFix/>
            </a:blip>
            <a:srcRect r="7952"/>
            <a:stretch/>
          </p:blipFill>
          <p:spPr>
            <a:xfrm>
              <a:off x="5861162" y="890775"/>
              <a:ext cx="3046450" cy="336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Shape 396"/>
            <p:cNvSpPr/>
            <p:nvPr/>
          </p:nvSpPr>
          <p:spPr>
            <a:xfrm>
              <a:off x="6336437" y="16159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401" name="Shape 401"/>
            <p:cNvPicPr preferRelativeResize="0"/>
            <p:nvPr/>
          </p:nvPicPr>
          <p:blipFill rotWithShape="1">
            <a:blip r:embed="rId5">
              <a:alphaModFix/>
            </a:blip>
            <a:srcRect l="10402" t="9504" r="10788" b="9187"/>
            <a:stretch/>
          </p:blipFill>
          <p:spPr>
            <a:xfrm>
              <a:off x="232087" y="1205000"/>
              <a:ext cx="2608275" cy="2733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Shape 396"/>
            <p:cNvSpPr/>
            <p:nvPr/>
          </p:nvSpPr>
          <p:spPr>
            <a:xfrm>
              <a:off x="3450233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96"/>
            <p:cNvSpPr/>
            <p:nvPr/>
          </p:nvSpPr>
          <p:spPr>
            <a:xfrm>
              <a:off x="387891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2705088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2087" y="890775"/>
            <a:ext cx="8675525" cy="3406699"/>
            <a:chOff x="232087" y="890775"/>
            <a:chExt cx="8675525" cy="3406699"/>
          </a:xfrm>
        </p:grpSpPr>
        <p:pic>
          <p:nvPicPr>
            <p:cNvPr id="392" name="Shape 3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6575" y="935525"/>
              <a:ext cx="3309799" cy="3361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Shape 395"/>
            <p:cNvPicPr preferRelativeResize="0"/>
            <p:nvPr/>
          </p:nvPicPr>
          <p:blipFill rotWithShape="1">
            <a:blip r:embed="rId4">
              <a:alphaModFix/>
            </a:blip>
            <a:srcRect r="7952"/>
            <a:stretch/>
          </p:blipFill>
          <p:spPr>
            <a:xfrm>
              <a:off x="5861162" y="890775"/>
              <a:ext cx="3046450" cy="336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Shape 396"/>
            <p:cNvSpPr/>
            <p:nvPr/>
          </p:nvSpPr>
          <p:spPr>
            <a:xfrm>
              <a:off x="6336437" y="16159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401" name="Shape 401"/>
            <p:cNvPicPr preferRelativeResize="0"/>
            <p:nvPr/>
          </p:nvPicPr>
          <p:blipFill rotWithShape="1">
            <a:blip r:embed="rId5">
              <a:alphaModFix/>
            </a:blip>
            <a:srcRect l="10402" t="9504" r="10788" b="9187"/>
            <a:stretch/>
          </p:blipFill>
          <p:spPr>
            <a:xfrm>
              <a:off x="232087" y="1205000"/>
              <a:ext cx="2608275" cy="2733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Shape 396"/>
            <p:cNvSpPr/>
            <p:nvPr/>
          </p:nvSpPr>
          <p:spPr>
            <a:xfrm>
              <a:off x="3450233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96"/>
            <p:cNvSpPr/>
            <p:nvPr/>
          </p:nvSpPr>
          <p:spPr>
            <a:xfrm>
              <a:off x="387891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2705088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2087" y="890775"/>
            <a:ext cx="8675525" cy="3406699"/>
            <a:chOff x="232087" y="890775"/>
            <a:chExt cx="8675525" cy="3406699"/>
          </a:xfrm>
        </p:grpSpPr>
        <p:pic>
          <p:nvPicPr>
            <p:cNvPr id="392" name="Shape 3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6575" y="935525"/>
              <a:ext cx="3309799" cy="3361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Shape 395"/>
            <p:cNvPicPr preferRelativeResize="0"/>
            <p:nvPr/>
          </p:nvPicPr>
          <p:blipFill rotWithShape="1">
            <a:blip r:embed="rId4">
              <a:alphaModFix/>
            </a:blip>
            <a:srcRect r="7952"/>
            <a:stretch/>
          </p:blipFill>
          <p:spPr>
            <a:xfrm>
              <a:off x="5861162" y="890775"/>
              <a:ext cx="3046450" cy="3361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Shape 396"/>
            <p:cNvSpPr/>
            <p:nvPr/>
          </p:nvSpPr>
          <p:spPr>
            <a:xfrm>
              <a:off x="6336437" y="16159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401" name="Shape 401"/>
            <p:cNvPicPr preferRelativeResize="0"/>
            <p:nvPr/>
          </p:nvPicPr>
          <p:blipFill rotWithShape="1">
            <a:blip r:embed="rId5">
              <a:alphaModFix/>
            </a:blip>
            <a:srcRect l="10402" t="9504" r="10788" b="9187"/>
            <a:stretch/>
          </p:blipFill>
          <p:spPr>
            <a:xfrm>
              <a:off x="232087" y="1205000"/>
              <a:ext cx="2608275" cy="2733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Shape 396"/>
            <p:cNvSpPr/>
            <p:nvPr/>
          </p:nvSpPr>
          <p:spPr>
            <a:xfrm>
              <a:off x="3450233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96"/>
            <p:cNvSpPr/>
            <p:nvPr/>
          </p:nvSpPr>
          <p:spPr>
            <a:xfrm>
              <a:off x="387891" y="1768325"/>
              <a:ext cx="1953900" cy="2038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2705088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525" y="1110987"/>
            <a:ext cx="2833399" cy="2921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Shape 106"/>
          <p:cNvGrpSpPr/>
          <p:nvPr/>
        </p:nvGrpSpPr>
        <p:grpSpPr>
          <a:xfrm>
            <a:off x="3113712" y="1110987"/>
            <a:ext cx="2916575" cy="2921549"/>
            <a:chOff x="3113700" y="1110987"/>
            <a:chExt cx="2916575" cy="2921549"/>
          </a:xfrm>
        </p:grpSpPr>
        <p:pic>
          <p:nvPicPr>
            <p:cNvPr id="107" name="Shape 1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3700" y="1110987"/>
              <a:ext cx="2916575" cy="2921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Shape 10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81825" y="2661700"/>
              <a:ext cx="827424" cy="847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" name="Shape 109"/>
          <p:cNvGrpSpPr/>
          <p:nvPr/>
        </p:nvGrpSpPr>
        <p:grpSpPr>
          <a:xfrm>
            <a:off x="264025" y="1104650"/>
            <a:ext cx="3017675" cy="2934199"/>
            <a:chOff x="0" y="1104650"/>
            <a:chExt cx="3017675" cy="2934199"/>
          </a:xfrm>
        </p:grpSpPr>
        <p:grpSp>
          <p:nvGrpSpPr>
            <p:cNvPr id="110" name="Shape 110"/>
            <p:cNvGrpSpPr/>
            <p:nvPr/>
          </p:nvGrpSpPr>
          <p:grpSpPr>
            <a:xfrm>
              <a:off x="0" y="1104650"/>
              <a:ext cx="3017675" cy="2934199"/>
              <a:chOff x="0" y="1104650"/>
              <a:chExt cx="3017675" cy="2934199"/>
            </a:xfrm>
          </p:grpSpPr>
          <p:pic>
            <p:nvPicPr>
              <p:cNvPr id="111" name="Shape 11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1104650"/>
                <a:ext cx="3017675" cy="29341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2" name="Shape 112"/>
              <p:cNvSpPr/>
              <p:nvPr/>
            </p:nvSpPr>
            <p:spPr>
              <a:xfrm>
                <a:off x="505025" y="1827175"/>
                <a:ext cx="1715099" cy="1776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113" name="Shape 1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0545" y="1775125"/>
              <a:ext cx="525246" cy="8736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Shape 1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83792" y="2759581"/>
              <a:ext cx="525246" cy="8736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Shape 1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83803" y="1775125"/>
              <a:ext cx="525246" cy="8736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Shape 1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0550" y="2759583"/>
              <a:ext cx="525246" cy="8736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788" y="1003550"/>
            <a:ext cx="3170573" cy="313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Shape 122"/>
          <p:cNvGrpSpPr/>
          <p:nvPr/>
        </p:nvGrpSpPr>
        <p:grpSpPr>
          <a:xfrm>
            <a:off x="101437" y="1003550"/>
            <a:ext cx="3170573" cy="3136400"/>
            <a:chOff x="0" y="1003550"/>
            <a:chExt cx="3170573" cy="3136400"/>
          </a:xfrm>
        </p:grpSpPr>
        <p:grpSp>
          <p:nvGrpSpPr>
            <p:cNvPr id="123" name="Shape 123"/>
            <p:cNvGrpSpPr/>
            <p:nvPr/>
          </p:nvGrpSpPr>
          <p:grpSpPr>
            <a:xfrm>
              <a:off x="0" y="1003550"/>
              <a:ext cx="3170573" cy="3136400"/>
              <a:chOff x="0" y="1003550"/>
              <a:chExt cx="3170573" cy="3136400"/>
            </a:xfrm>
          </p:grpSpPr>
          <p:pic>
            <p:nvPicPr>
              <p:cNvPr id="124" name="Shape 12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1003550"/>
                <a:ext cx="3170573" cy="3136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5" name="Shape 125"/>
              <p:cNvSpPr/>
              <p:nvPr/>
            </p:nvSpPr>
            <p:spPr>
              <a:xfrm>
                <a:off x="475275" y="1742675"/>
                <a:ext cx="1890600" cy="19115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126" name="Shape 1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275" y="1848300"/>
              <a:ext cx="908299" cy="69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Shape 1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1125" y="2833537"/>
              <a:ext cx="908299" cy="69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Shape 1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5275" y="2833537"/>
              <a:ext cx="908299" cy="69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Shape 1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1125" y="1848300"/>
              <a:ext cx="908299" cy="690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" name="Shape 130"/>
          <p:cNvGrpSpPr/>
          <p:nvPr/>
        </p:nvGrpSpPr>
        <p:grpSpPr>
          <a:xfrm>
            <a:off x="5973437" y="1003550"/>
            <a:ext cx="3170573" cy="3136400"/>
            <a:chOff x="-12" y="1003550"/>
            <a:chExt cx="3170573" cy="3136400"/>
          </a:xfrm>
        </p:grpSpPr>
        <p:pic>
          <p:nvPicPr>
            <p:cNvPr id="131" name="Shape 1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2" y="1003550"/>
              <a:ext cx="3170573" cy="313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Shape 132"/>
            <p:cNvPicPr preferRelativeResize="0"/>
            <p:nvPr/>
          </p:nvPicPr>
          <p:blipFill rotWithShape="1">
            <a:blip r:embed="rId6">
              <a:alphaModFix/>
            </a:blip>
            <a:srcRect l="45353" t="54738" r="25118" b="18321"/>
            <a:stretch/>
          </p:blipFill>
          <p:spPr>
            <a:xfrm>
              <a:off x="468125" y="2707625"/>
              <a:ext cx="936174" cy="844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900" y="1127979"/>
            <a:ext cx="3215900" cy="2887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Shape 138"/>
          <p:cNvGrpSpPr/>
          <p:nvPr/>
        </p:nvGrpSpPr>
        <p:grpSpPr>
          <a:xfrm>
            <a:off x="2909075" y="1127979"/>
            <a:ext cx="3215900" cy="2887541"/>
            <a:chOff x="5763575" y="1127979"/>
            <a:chExt cx="3215900" cy="2887541"/>
          </a:xfrm>
        </p:grpSpPr>
        <p:pic>
          <p:nvPicPr>
            <p:cNvPr id="139" name="Shape 1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63575" y="1127979"/>
              <a:ext cx="3215900" cy="2887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Shape 140"/>
            <p:cNvPicPr preferRelativeResize="0"/>
            <p:nvPr/>
          </p:nvPicPr>
          <p:blipFill rotWithShape="1">
            <a:blip r:embed="rId4">
              <a:alphaModFix/>
            </a:blip>
            <a:srcRect l="43984" t="53681" r="27114" b="10839"/>
            <a:stretch/>
          </p:blipFill>
          <p:spPr>
            <a:xfrm>
              <a:off x="6298850" y="2682624"/>
              <a:ext cx="929424" cy="10244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Shape 141"/>
          <p:cNvGrpSpPr/>
          <p:nvPr/>
        </p:nvGrpSpPr>
        <p:grpSpPr>
          <a:xfrm>
            <a:off x="5859050" y="1015962"/>
            <a:ext cx="3215900" cy="3111574"/>
            <a:chOff x="0" y="1015962"/>
            <a:chExt cx="3215900" cy="3111574"/>
          </a:xfrm>
        </p:grpSpPr>
        <p:grpSp>
          <p:nvGrpSpPr>
            <p:cNvPr id="142" name="Shape 142"/>
            <p:cNvGrpSpPr/>
            <p:nvPr/>
          </p:nvGrpSpPr>
          <p:grpSpPr>
            <a:xfrm>
              <a:off x="0" y="1015962"/>
              <a:ext cx="3215900" cy="3111574"/>
              <a:chOff x="0" y="1015962"/>
              <a:chExt cx="3215900" cy="3111574"/>
            </a:xfrm>
          </p:grpSpPr>
          <p:pic>
            <p:nvPicPr>
              <p:cNvPr id="143" name="Shape 14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1015962"/>
                <a:ext cx="3215900" cy="31115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4" name="Shape 144"/>
              <p:cNvSpPr/>
              <p:nvPr/>
            </p:nvSpPr>
            <p:spPr>
              <a:xfrm>
                <a:off x="580875" y="1594800"/>
                <a:ext cx="1848300" cy="20699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145" name="Shape 1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2125" y="1647625"/>
              <a:ext cx="883526" cy="9505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Shape 1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24523" y="2682632"/>
              <a:ext cx="883526" cy="9505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Shape 1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2122" y="2682632"/>
              <a:ext cx="883526" cy="9505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Shape 1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24526" y="1647625"/>
              <a:ext cx="883526" cy="9505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Shape 153"/>
          <p:cNvGrpSpPr/>
          <p:nvPr/>
        </p:nvGrpSpPr>
        <p:grpSpPr>
          <a:xfrm>
            <a:off x="266700" y="964575"/>
            <a:ext cx="2984374" cy="3094961"/>
            <a:chOff x="0" y="1083787"/>
            <a:chExt cx="2735950" cy="2975925"/>
          </a:xfrm>
        </p:grpSpPr>
        <p:grpSp>
          <p:nvGrpSpPr>
            <p:cNvPr id="154" name="Shape 154"/>
            <p:cNvGrpSpPr/>
            <p:nvPr/>
          </p:nvGrpSpPr>
          <p:grpSpPr>
            <a:xfrm>
              <a:off x="0" y="1083787"/>
              <a:ext cx="2735950" cy="2975925"/>
              <a:chOff x="0" y="1083787"/>
              <a:chExt cx="2735950" cy="2975925"/>
            </a:xfrm>
          </p:grpSpPr>
          <p:pic>
            <p:nvPicPr>
              <p:cNvPr id="155" name="Shape 15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0" y="1083787"/>
                <a:ext cx="2735950" cy="29759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6" name="Shape 156"/>
              <p:cNvSpPr/>
              <p:nvPr/>
            </p:nvSpPr>
            <p:spPr>
              <a:xfrm>
                <a:off x="475275" y="1742675"/>
                <a:ext cx="1541999" cy="19115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157" name="Shape 1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8750" y="1781625"/>
              <a:ext cx="240275" cy="946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Shape 1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01100" y="2728175"/>
              <a:ext cx="240275" cy="946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Shape 1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8750" y="2728175"/>
              <a:ext cx="240275" cy="946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Shape 1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01100" y="1781625"/>
              <a:ext cx="240275" cy="946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Shape 161"/>
          <p:cNvGrpSpPr/>
          <p:nvPr/>
        </p:nvGrpSpPr>
        <p:grpSpPr>
          <a:xfrm>
            <a:off x="6195449" y="1001899"/>
            <a:ext cx="2948533" cy="3057763"/>
            <a:chOff x="0" y="1083775"/>
            <a:chExt cx="2735950" cy="2975925"/>
          </a:xfrm>
        </p:grpSpPr>
        <p:pic>
          <p:nvPicPr>
            <p:cNvPr id="162" name="Shape 1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1083775"/>
              <a:ext cx="2735950" cy="2975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Shape 163"/>
            <p:cNvPicPr preferRelativeResize="0"/>
            <p:nvPr/>
          </p:nvPicPr>
          <p:blipFill rotWithShape="1">
            <a:blip r:embed="rId6">
              <a:alphaModFix/>
            </a:blip>
            <a:srcRect l="39732" t="23913" r="25911" b="46985"/>
            <a:stretch/>
          </p:blipFill>
          <p:spPr>
            <a:xfrm>
              <a:off x="404200" y="1732085"/>
              <a:ext cx="939974" cy="866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Shape 164"/>
            <p:cNvPicPr preferRelativeResize="0"/>
            <p:nvPr/>
          </p:nvPicPr>
          <p:blipFill rotWithShape="1">
            <a:blip r:embed="rId6">
              <a:alphaModFix/>
            </a:blip>
            <a:srcRect l="46182" t="23913" r="25912" b="46985"/>
            <a:stretch/>
          </p:blipFill>
          <p:spPr>
            <a:xfrm>
              <a:off x="1301925" y="2723412"/>
              <a:ext cx="763474" cy="866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Shape 165"/>
            <p:cNvPicPr preferRelativeResize="0"/>
            <p:nvPr/>
          </p:nvPicPr>
          <p:blipFill rotWithShape="1">
            <a:blip r:embed="rId6">
              <a:alphaModFix/>
            </a:blip>
            <a:srcRect l="39732" t="23913" r="25911" b="46985"/>
            <a:stretch/>
          </p:blipFill>
          <p:spPr>
            <a:xfrm>
              <a:off x="404200" y="2723410"/>
              <a:ext cx="939974" cy="866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Shape 166"/>
            <p:cNvPicPr preferRelativeResize="0"/>
            <p:nvPr/>
          </p:nvPicPr>
          <p:blipFill rotWithShape="1">
            <a:blip r:embed="rId6">
              <a:alphaModFix/>
            </a:blip>
            <a:srcRect l="46182" t="23913" r="25912" b="46985"/>
            <a:stretch/>
          </p:blipFill>
          <p:spPr>
            <a:xfrm>
              <a:off x="1301925" y="1732087"/>
              <a:ext cx="763474" cy="8660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Shape 167"/>
          <p:cNvGrpSpPr/>
          <p:nvPr/>
        </p:nvGrpSpPr>
        <p:grpSpPr>
          <a:xfrm>
            <a:off x="3280268" y="964779"/>
            <a:ext cx="2879587" cy="3094961"/>
            <a:chOff x="3204025" y="1083787"/>
            <a:chExt cx="2735950" cy="2975925"/>
          </a:xfrm>
        </p:grpSpPr>
        <p:grpSp>
          <p:nvGrpSpPr>
            <p:cNvPr id="168" name="Shape 168"/>
            <p:cNvGrpSpPr/>
            <p:nvPr/>
          </p:nvGrpSpPr>
          <p:grpSpPr>
            <a:xfrm>
              <a:off x="3204025" y="1083787"/>
              <a:ext cx="2735950" cy="2975925"/>
              <a:chOff x="3158725" y="1083787"/>
              <a:chExt cx="2735950" cy="2975925"/>
            </a:xfrm>
          </p:grpSpPr>
          <p:grpSp>
            <p:nvGrpSpPr>
              <p:cNvPr id="169" name="Shape 169"/>
              <p:cNvGrpSpPr/>
              <p:nvPr/>
            </p:nvGrpSpPr>
            <p:grpSpPr>
              <a:xfrm>
                <a:off x="3158725" y="1083787"/>
                <a:ext cx="2735950" cy="2975925"/>
                <a:chOff x="3158725" y="1083787"/>
                <a:chExt cx="2735950" cy="2975925"/>
              </a:xfrm>
            </p:grpSpPr>
            <p:pic>
              <p:nvPicPr>
                <p:cNvPr id="170" name="Shape 170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3158725" y="1083787"/>
                  <a:ext cx="2735950" cy="2975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1" name="Shape 171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41880" t="58187" r="24534" b="13065"/>
                <a:stretch/>
              </p:blipFill>
              <p:spPr>
                <a:xfrm>
                  <a:off x="4330300" y="1796798"/>
                  <a:ext cx="872049" cy="8119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2" name="Shape 17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43738" t="58187" r="27379" b="13065"/>
                <a:stretch/>
              </p:blipFill>
              <p:spPr>
                <a:xfrm>
                  <a:off x="3559250" y="1807400"/>
                  <a:ext cx="749924" cy="811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73" name="Shape 173"/>
              <p:cNvSpPr/>
              <p:nvPr/>
            </p:nvSpPr>
            <p:spPr>
              <a:xfrm>
                <a:off x="4298575" y="2619275"/>
                <a:ext cx="876599" cy="99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  <p:pic>
            <p:nvPicPr>
              <p:cNvPr id="174" name="Shape 174"/>
              <p:cNvPicPr preferRelativeResize="0"/>
              <p:nvPr/>
            </p:nvPicPr>
            <p:blipFill rotWithShape="1">
              <a:blip r:embed="rId6">
                <a:alphaModFix/>
              </a:blip>
              <a:srcRect l="16402" t="54638" r="57179" b="15549"/>
              <a:stretch/>
            </p:blipFill>
            <p:spPr>
              <a:xfrm>
                <a:off x="4436600" y="2695535"/>
                <a:ext cx="722774" cy="8871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5" name="Shape 175"/>
            <p:cNvPicPr preferRelativeResize="0"/>
            <p:nvPr/>
          </p:nvPicPr>
          <p:blipFill rotWithShape="1">
            <a:blip r:embed="rId6">
              <a:alphaModFix/>
            </a:blip>
            <a:srcRect l="42823" t="23913" r="26295" b="46985"/>
            <a:stretch/>
          </p:blipFill>
          <p:spPr>
            <a:xfrm>
              <a:off x="3604550" y="2706087"/>
              <a:ext cx="844900" cy="8660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025" y="914174"/>
            <a:ext cx="3162775" cy="316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Shape 181"/>
          <p:cNvGrpSpPr/>
          <p:nvPr/>
        </p:nvGrpSpPr>
        <p:grpSpPr>
          <a:xfrm>
            <a:off x="2981726" y="847475"/>
            <a:ext cx="3162775" cy="3162775"/>
            <a:chOff x="5981213" y="990350"/>
            <a:chExt cx="3162775" cy="3162775"/>
          </a:xfrm>
        </p:grpSpPr>
        <p:pic>
          <p:nvPicPr>
            <p:cNvPr id="182" name="Shape 1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81213" y="990350"/>
              <a:ext cx="3162775" cy="316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Shape 183"/>
            <p:cNvPicPr preferRelativeResize="0"/>
            <p:nvPr/>
          </p:nvPicPr>
          <p:blipFill rotWithShape="1">
            <a:blip r:embed="rId5">
              <a:alphaModFix/>
            </a:blip>
            <a:srcRect l="28320" t="10063"/>
            <a:stretch/>
          </p:blipFill>
          <p:spPr>
            <a:xfrm>
              <a:off x="6588762" y="2653775"/>
              <a:ext cx="835849" cy="1010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Shape 184"/>
          <p:cNvGrpSpPr/>
          <p:nvPr/>
        </p:nvGrpSpPr>
        <p:grpSpPr>
          <a:xfrm>
            <a:off x="150250" y="888725"/>
            <a:ext cx="2965500" cy="3080274"/>
            <a:chOff x="0" y="1031625"/>
            <a:chExt cx="2965500" cy="3080274"/>
          </a:xfrm>
        </p:grpSpPr>
        <p:grpSp>
          <p:nvGrpSpPr>
            <p:cNvPr id="185" name="Shape 185"/>
            <p:cNvGrpSpPr/>
            <p:nvPr/>
          </p:nvGrpSpPr>
          <p:grpSpPr>
            <a:xfrm>
              <a:off x="0" y="1031625"/>
              <a:ext cx="2965500" cy="3080274"/>
              <a:chOff x="0" y="1031625"/>
              <a:chExt cx="2965500" cy="3080274"/>
            </a:xfrm>
          </p:grpSpPr>
          <p:pic>
            <p:nvPicPr>
              <p:cNvPr id="186" name="Shape 18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1031625"/>
                <a:ext cx="2965500" cy="30802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7" name="Shape 187"/>
              <p:cNvSpPr/>
              <p:nvPr/>
            </p:nvSpPr>
            <p:spPr>
              <a:xfrm>
                <a:off x="496400" y="1753225"/>
                <a:ext cx="1662900" cy="1893899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188" name="Shape 18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54000" y="2787812"/>
              <a:ext cx="805395" cy="747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Shape 18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54001" y="1858405"/>
              <a:ext cx="805395" cy="7475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Shape 19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04224" y="1695101"/>
              <a:ext cx="981350" cy="910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Shape 1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04229" y="2787803"/>
              <a:ext cx="805395" cy="7475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Shape 192"/>
          <p:cNvPicPr preferRelativeResize="0"/>
          <p:nvPr/>
        </p:nvPicPr>
        <p:blipFill rotWithShape="1">
          <a:blip r:embed="rId7">
            <a:alphaModFix/>
          </a:blip>
          <a:srcRect l="5459" t="18870" r="9368" b="13684"/>
          <a:stretch/>
        </p:blipFill>
        <p:spPr>
          <a:xfrm>
            <a:off x="694350" y="2649775"/>
            <a:ext cx="835849" cy="68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7">
            <a:alphaModFix/>
          </a:blip>
          <a:srcRect l="5459" t="18870" r="9368" b="13684"/>
          <a:stretch/>
        </p:blipFill>
        <p:spPr>
          <a:xfrm>
            <a:off x="1530200" y="1718812"/>
            <a:ext cx="835849" cy="6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7">
            <a:alphaModFix/>
          </a:blip>
          <a:srcRect l="5459" t="18870" r="9368" b="13684"/>
          <a:stretch/>
        </p:blipFill>
        <p:spPr>
          <a:xfrm>
            <a:off x="1530200" y="2683462"/>
            <a:ext cx="835849" cy="6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5">
            <a:alphaModFix/>
          </a:blip>
          <a:srcRect l="28320" t="10063"/>
          <a:stretch/>
        </p:blipFill>
        <p:spPr>
          <a:xfrm>
            <a:off x="4511500" y="2485562"/>
            <a:ext cx="835849" cy="10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25" y="1078562"/>
            <a:ext cx="2892449" cy="29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5775" y="1078562"/>
            <a:ext cx="2892449" cy="29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 l="46234" t="55328" r="26015" b="11073"/>
          <a:stretch/>
        </p:blipFill>
        <p:spPr>
          <a:xfrm>
            <a:off x="688350" y="2717175"/>
            <a:ext cx="853050" cy="1003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Shape 203"/>
          <p:cNvGrpSpPr/>
          <p:nvPr/>
        </p:nvGrpSpPr>
        <p:grpSpPr>
          <a:xfrm>
            <a:off x="5942025" y="1078575"/>
            <a:ext cx="2892449" cy="2986375"/>
            <a:chOff x="0" y="1078575"/>
            <a:chExt cx="2892449" cy="2986375"/>
          </a:xfrm>
        </p:grpSpPr>
        <p:grpSp>
          <p:nvGrpSpPr>
            <p:cNvPr id="204" name="Shape 204"/>
            <p:cNvGrpSpPr/>
            <p:nvPr/>
          </p:nvGrpSpPr>
          <p:grpSpPr>
            <a:xfrm>
              <a:off x="0" y="1078575"/>
              <a:ext cx="2892449" cy="2986375"/>
              <a:chOff x="0" y="1078575"/>
              <a:chExt cx="2892449" cy="2986375"/>
            </a:xfrm>
          </p:grpSpPr>
          <p:pic>
            <p:nvPicPr>
              <p:cNvPr id="205" name="Shape 20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1078575"/>
                <a:ext cx="2892449" cy="29863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6" name="Shape 206"/>
              <p:cNvSpPr/>
              <p:nvPr/>
            </p:nvSpPr>
            <p:spPr>
              <a:xfrm>
                <a:off x="475275" y="1742675"/>
                <a:ext cx="1679400" cy="19115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207" name="Shape 20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9375" y="1869400"/>
              <a:ext cx="769512" cy="779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Shape 20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53387" y="2847510"/>
              <a:ext cx="769512" cy="779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Shape 20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9375" y="2847510"/>
              <a:ext cx="769512" cy="779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Shape 21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53387" y="1869400"/>
              <a:ext cx="769512" cy="7792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2439</TotalTime>
  <Words>0</Words>
  <Application>Microsoft Macintosh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simple-light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Rose Schneider</cp:lastModifiedBy>
  <cp:revision>24</cp:revision>
  <dcterms:modified xsi:type="dcterms:W3CDTF">2015-10-02T16:22:44Z</dcterms:modified>
</cp:coreProperties>
</file>